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21"/>
  </p:notesMasterIdLst>
  <p:sldIdLst>
    <p:sldId id="256" r:id="rId2"/>
    <p:sldId id="257" r:id="rId3"/>
    <p:sldId id="266" r:id="rId4"/>
    <p:sldId id="258" r:id="rId5"/>
    <p:sldId id="259" r:id="rId6"/>
    <p:sldId id="260" r:id="rId7"/>
    <p:sldId id="261" r:id="rId8"/>
    <p:sldId id="262" r:id="rId9"/>
    <p:sldId id="272" r:id="rId10"/>
    <p:sldId id="273" r:id="rId11"/>
    <p:sldId id="275" r:id="rId12"/>
    <p:sldId id="276" r:id="rId13"/>
    <p:sldId id="264" r:id="rId14"/>
    <p:sldId id="265" r:id="rId15"/>
    <p:sldId id="274" r:id="rId16"/>
    <p:sldId id="268" r:id="rId17"/>
    <p:sldId id="269" r:id="rId18"/>
    <p:sldId id="270" r:id="rId19"/>
    <p:sldId id="277" r:id="rId20"/>
  </p:sldIdLst>
  <p:sldSz cx="9144000" cy="5143500" type="screen16x9"/>
  <p:notesSz cx="6858000" cy="9144000"/>
  <p:embeddedFontLst>
    <p:embeddedFont>
      <p:font typeface="Agency FB" panose="020B0503020202020204" pitchFamily="34" charset="0"/>
      <p:regular r:id="rId22"/>
      <p:bold r:id="rId23"/>
    </p:embeddedFont>
    <p:embeddedFont>
      <p:font typeface="Algerian" panose="04020705040A02060702" pitchFamily="82" charset="0"/>
      <p:regular r:id="rId24"/>
    </p:embeddedFont>
    <p:embeddedFont>
      <p:font typeface="Anaheim" panose="020B0604020202020204" charset="0"/>
      <p:regular r:id="rId25"/>
      <p:bold r:id="rId26"/>
    </p:embeddedFont>
    <p:embeddedFont>
      <p:font typeface="Barlow" panose="00000500000000000000" pitchFamily="2" charset="0"/>
      <p:regular r:id="rId27"/>
      <p:bold r:id="rId28"/>
      <p:italic r:id="rId29"/>
      <p:boldItalic r:id="rId30"/>
    </p:embeddedFont>
    <p:embeddedFont>
      <p:font typeface="Baskervville" panose="020B0604020202020204" charset="0"/>
      <p:regular r:id="rId31"/>
      <p:italic r:id="rId32"/>
    </p:embeddedFont>
    <p:embeddedFont>
      <p:font typeface="Bebas Neue" panose="020B0606020202050201" pitchFamily="34" charset="0"/>
      <p:regular r:id="rId33"/>
    </p:embeddedFont>
    <p:embeddedFont>
      <p:font typeface="Consolas" panose="020B0609020204030204" pitchFamily="49" charset="0"/>
      <p:regular r:id="rId34"/>
      <p:bold r:id="rId35"/>
      <p:italic r:id="rId36"/>
      <p:boldItalic r:id="rId37"/>
    </p:embeddedFont>
    <p:embeddedFont>
      <p:font typeface="Nunito Light" pitchFamily="2" charset="0"/>
      <p:regular r:id="rId38"/>
      <p: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953499A-E913-42F5-9963-BA0E71C7343A}">
  <a:tblStyle styleId="{F953499A-E913-42F5-9963-BA0E71C734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 muturi" userId="a98c42fdc592b456" providerId="LiveId" clId="{D72A4810-9D87-435C-87C8-10608BBDEADC}"/>
    <pc:docChg chg="undo custSel addSld delSld modSld delMainMaster">
      <pc:chgData name="daniel muturi" userId="a98c42fdc592b456" providerId="LiveId" clId="{D72A4810-9D87-435C-87C8-10608BBDEADC}" dt="2025-01-26T07:58:38.608" v="4798" actId="255"/>
      <pc:docMkLst>
        <pc:docMk/>
      </pc:docMkLst>
      <pc:sldChg chg="addSp delSp modSp mod">
        <pc:chgData name="daniel muturi" userId="a98c42fdc592b456" providerId="LiveId" clId="{D72A4810-9D87-435C-87C8-10608BBDEADC}" dt="2025-01-26T07:20:21.035" v="4755" actId="1076"/>
        <pc:sldMkLst>
          <pc:docMk/>
          <pc:sldMk cId="0" sldId="256"/>
        </pc:sldMkLst>
        <pc:spChg chg="add mod">
          <ac:chgData name="daniel muturi" userId="a98c42fdc592b456" providerId="LiveId" clId="{D72A4810-9D87-435C-87C8-10608BBDEADC}" dt="2025-01-22T08:05:02.875" v="96" actId="122"/>
          <ac:spMkLst>
            <pc:docMk/>
            <pc:sldMk cId="0" sldId="256"/>
            <ac:spMk id="2" creationId="{6CB5E6E7-8773-67DA-2C97-38B74AF242CC}"/>
          </ac:spMkLst>
        </pc:spChg>
        <pc:spChg chg="add del mod">
          <ac:chgData name="daniel muturi" userId="a98c42fdc592b456" providerId="LiveId" clId="{D72A4810-9D87-435C-87C8-10608BBDEADC}" dt="2025-01-26T07:13:02.937" v="4354"/>
          <ac:spMkLst>
            <pc:docMk/>
            <pc:sldMk cId="0" sldId="256"/>
            <ac:spMk id="3" creationId="{457EBF2D-D76A-FF60-9E83-8437FFC7ACCD}"/>
          </ac:spMkLst>
        </pc:spChg>
        <pc:spChg chg="mod">
          <ac:chgData name="daniel muturi" userId="a98c42fdc592b456" providerId="LiveId" clId="{D72A4810-9D87-435C-87C8-10608BBDEADC}" dt="2025-01-22T08:54:28.432" v="496" actId="207"/>
          <ac:spMkLst>
            <pc:docMk/>
            <pc:sldMk cId="0" sldId="256"/>
            <ac:spMk id="297" creationId="{00000000-0000-0000-0000-000000000000}"/>
          </ac:spMkLst>
        </pc:spChg>
        <pc:spChg chg="mod">
          <ac:chgData name="daniel muturi" userId="a98c42fdc592b456" providerId="LiveId" clId="{D72A4810-9D87-435C-87C8-10608BBDEADC}" dt="2025-01-26T07:20:21.035" v="4755" actId="1076"/>
          <ac:spMkLst>
            <pc:docMk/>
            <pc:sldMk cId="0" sldId="256"/>
            <ac:spMk id="298" creationId="{00000000-0000-0000-0000-000000000000}"/>
          </ac:spMkLst>
        </pc:spChg>
        <pc:cxnChg chg="mod">
          <ac:chgData name="daniel muturi" userId="a98c42fdc592b456" providerId="LiveId" clId="{D72A4810-9D87-435C-87C8-10608BBDEADC}" dt="2025-01-22T08:02:41.345" v="51" actId="1076"/>
          <ac:cxnSpMkLst>
            <pc:docMk/>
            <pc:sldMk cId="0" sldId="256"/>
            <ac:cxnSpMk id="299" creationId="{00000000-0000-0000-0000-000000000000}"/>
          </ac:cxnSpMkLst>
        </pc:cxnChg>
      </pc:sldChg>
      <pc:sldChg chg="addSp delSp modSp mod">
        <pc:chgData name="daniel muturi" userId="a98c42fdc592b456" providerId="LiveId" clId="{D72A4810-9D87-435C-87C8-10608BBDEADC}" dt="2025-01-22T16:02:37.223" v="1194" actId="478"/>
        <pc:sldMkLst>
          <pc:docMk/>
          <pc:sldMk cId="0" sldId="257"/>
        </pc:sldMkLst>
        <pc:spChg chg="add mod">
          <ac:chgData name="daniel muturi" userId="a98c42fdc592b456" providerId="LiveId" clId="{D72A4810-9D87-435C-87C8-10608BBDEADC}" dt="2025-01-22T08:49:02.421" v="486" actId="14100"/>
          <ac:spMkLst>
            <pc:docMk/>
            <pc:sldMk cId="0" sldId="257"/>
            <ac:spMk id="4" creationId="{5AF5651A-EC91-04F7-752C-11FCDA2E0A7D}"/>
          </ac:spMkLst>
        </pc:spChg>
        <pc:spChg chg="add mod">
          <ac:chgData name="daniel muturi" userId="a98c42fdc592b456" providerId="LiveId" clId="{D72A4810-9D87-435C-87C8-10608BBDEADC}" dt="2025-01-22T16:01:27.159" v="1187" actId="1076"/>
          <ac:spMkLst>
            <pc:docMk/>
            <pc:sldMk cId="0" sldId="257"/>
            <ac:spMk id="10" creationId="{068B44BF-985A-A90F-8290-EAEB8FE72A9F}"/>
          </ac:spMkLst>
        </pc:spChg>
        <pc:picChg chg="add mod">
          <ac:chgData name="daniel muturi" userId="a98c42fdc592b456" providerId="LiveId" clId="{D72A4810-9D87-435C-87C8-10608BBDEADC}" dt="2025-01-22T08:52:15.737" v="491" actId="1076"/>
          <ac:picMkLst>
            <pc:docMk/>
            <pc:sldMk cId="0" sldId="257"/>
            <ac:picMk id="3" creationId="{58826836-52D4-283F-D393-B3BE90382F71}"/>
          </ac:picMkLst>
        </pc:picChg>
        <pc:cxnChg chg="add mod">
          <ac:chgData name="daniel muturi" userId="a98c42fdc592b456" providerId="LiveId" clId="{D72A4810-9D87-435C-87C8-10608BBDEADC}" dt="2025-01-22T08:57:31.236" v="533" actId="14100"/>
          <ac:cxnSpMkLst>
            <pc:docMk/>
            <pc:sldMk cId="0" sldId="257"/>
            <ac:cxnSpMk id="7" creationId="{4649536A-9D0F-B17D-B5A2-95A5CC4264B2}"/>
          </ac:cxnSpMkLst>
        </pc:cxnChg>
      </pc:sldChg>
      <pc:sldChg chg="addSp delSp modSp mod">
        <pc:chgData name="daniel muturi" userId="a98c42fdc592b456" providerId="LiveId" clId="{D72A4810-9D87-435C-87C8-10608BBDEADC}" dt="2025-01-25T10:10:23.349" v="3122" actId="1076"/>
        <pc:sldMkLst>
          <pc:docMk/>
          <pc:sldMk cId="0" sldId="258"/>
        </pc:sldMkLst>
        <pc:spChg chg="mod">
          <ac:chgData name="daniel muturi" userId="a98c42fdc592b456" providerId="LiveId" clId="{D72A4810-9D87-435C-87C8-10608BBDEADC}" dt="2025-01-22T11:54:14.421" v="864" actId="207"/>
          <ac:spMkLst>
            <pc:docMk/>
            <pc:sldMk cId="0" sldId="258"/>
            <ac:spMk id="317" creationId="{00000000-0000-0000-0000-000000000000}"/>
          </ac:spMkLst>
        </pc:spChg>
        <pc:spChg chg="del mod">
          <ac:chgData name="daniel muturi" userId="a98c42fdc592b456" providerId="LiveId" clId="{D72A4810-9D87-435C-87C8-10608BBDEADC}" dt="2025-01-25T10:09:02.766" v="3119" actId="478"/>
          <ac:spMkLst>
            <pc:docMk/>
            <pc:sldMk cId="0" sldId="258"/>
            <ac:spMk id="322" creationId="{00000000-0000-0000-0000-000000000000}"/>
          </ac:spMkLst>
        </pc:spChg>
        <pc:spChg chg="mod">
          <ac:chgData name="daniel muturi" userId="a98c42fdc592b456" providerId="LiveId" clId="{D72A4810-9D87-435C-87C8-10608BBDEADC}" dt="2025-01-25T10:10:16.686" v="3121" actId="1076"/>
          <ac:spMkLst>
            <pc:docMk/>
            <pc:sldMk cId="0" sldId="258"/>
            <ac:spMk id="324" creationId="{00000000-0000-0000-0000-000000000000}"/>
          </ac:spMkLst>
        </pc:spChg>
        <pc:picChg chg="add mod">
          <ac:chgData name="daniel muturi" userId="a98c42fdc592b456" providerId="LiveId" clId="{D72A4810-9D87-435C-87C8-10608BBDEADC}" dt="2025-01-25T10:10:23.349" v="3122" actId="1076"/>
          <ac:picMkLst>
            <pc:docMk/>
            <pc:sldMk cId="0" sldId="258"/>
            <ac:picMk id="38" creationId="{444814C8-F34A-02A1-9BE8-E891DC912F00}"/>
          </ac:picMkLst>
        </pc:picChg>
      </pc:sldChg>
      <pc:sldChg chg="addSp delSp modSp mod modNotes">
        <pc:chgData name="daniel muturi" userId="a98c42fdc592b456" providerId="LiveId" clId="{D72A4810-9D87-435C-87C8-10608BBDEADC}" dt="2025-01-25T18:39:55.632" v="3838" actId="1076"/>
        <pc:sldMkLst>
          <pc:docMk/>
          <pc:sldMk cId="0" sldId="259"/>
        </pc:sldMkLst>
        <pc:spChg chg="mod">
          <ac:chgData name="daniel muturi" userId="a98c42fdc592b456" providerId="LiveId" clId="{D72A4810-9D87-435C-87C8-10608BBDEADC}" dt="2025-01-22T12:16:18.770" v="1067" actId="1076"/>
          <ac:spMkLst>
            <pc:docMk/>
            <pc:sldMk cId="0" sldId="259"/>
            <ac:spMk id="334" creationId="{00000000-0000-0000-0000-000000000000}"/>
          </ac:spMkLst>
        </pc:spChg>
        <pc:spChg chg="mod">
          <ac:chgData name="daniel muturi" userId="a98c42fdc592b456" providerId="LiveId" clId="{D72A4810-9D87-435C-87C8-10608BBDEADC}" dt="2025-01-25T18:39:55.632" v="3838" actId="1076"/>
          <ac:spMkLst>
            <pc:docMk/>
            <pc:sldMk cId="0" sldId="259"/>
            <ac:spMk id="335" creationId="{00000000-0000-0000-0000-000000000000}"/>
          </ac:spMkLst>
        </pc:spChg>
      </pc:sldChg>
      <pc:sldChg chg="addSp delSp modSp mod">
        <pc:chgData name="daniel muturi" userId="a98c42fdc592b456" providerId="LiveId" clId="{D72A4810-9D87-435C-87C8-10608BBDEADC}" dt="2025-01-25T18:41:23.684" v="3842" actId="1076"/>
        <pc:sldMkLst>
          <pc:docMk/>
          <pc:sldMk cId="0" sldId="260"/>
        </pc:sldMkLst>
        <pc:spChg chg="mod">
          <ac:chgData name="daniel muturi" userId="a98c42fdc592b456" providerId="LiveId" clId="{D72A4810-9D87-435C-87C8-10608BBDEADC}" dt="2025-01-25T18:41:23.684" v="3842" actId="1076"/>
          <ac:spMkLst>
            <pc:docMk/>
            <pc:sldMk cId="0" sldId="260"/>
            <ac:spMk id="341" creationId="{00000000-0000-0000-0000-000000000000}"/>
          </ac:spMkLst>
        </pc:spChg>
        <pc:spChg chg="mod">
          <ac:chgData name="daniel muturi" userId="a98c42fdc592b456" providerId="LiveId" clId="{D72A4810-9D87-435C-87C8-10608BBDEADC}" dt="2025-01-23T08:46:17.539" v="2969" actId="1076"/>
          <ac:spMkLst>
            <pc:docMk/>
            <pc:sldMk cId="0" sldId="260"/>
            <ac:spMk id="343" creationId="{00000000-0000-0000-0000-000000000000}"/>
          </ac:spMkLst>
        </pc:spChg>
        <pc:picChg chg="add mod modCrop">
          <ac:chgData name="daniel muturi" userId="a98c42fdc592b456" providerId="LiveId" clId="{D72A4810-9D87-435C-87C8-10608BBDEADC}" dt="2025-01-23T08:51:27.603" v="3000" actId="1076"/>
          <ac:picMkLst>
            <pc:docMk/>
            <pc:sldMk cId="0" sldId="260"/>
            <ac:picMk id="5" creationId="{A82DAAAC-103A-353B-0797-4FD416D06735}"/>
          </ac:picMkLst>
        </pc:picChg>
        <pc:picChg chg="add mod modCrop">
          <ac:chgData name="daniel muturi" userId="a98c42fdc592b456" providerId="LiveId" clId="{D72A4810-9D87-435C-87C8-10608BBDEADC}" dt="2025-01-23T08:51:23.125" v="2999" actId="1076"/>
          <ac:picMkLst>
            <pc:docMk/>
            <pc:sldMk cId="0" sldId="260"/>
            <ac:picMk id="7" creationId="{54DE534A-28AD-AE76-209A-B098EBA37463}"/>
          </ac:picMkLst>
        </pc:picChg>
      </pc:sldChg>
      <pc:sldChg chg="addSp delSp modSp mod">
        <pc:chgData name="daniel muturi" userId="a98c42fdc592b456" providerId="LiveId" clId="{D72A4810-9D87-435C-87C8-10608BBDEADC}" dt="2025-01-23T09:00:42.963" v="3022" actId="1076"/>
        <pc:sldMkLst>
          <pc:docMk/>
          <pc:sldMk cId="0" sldId="261"/>
        </pc:sldMkLst>
        <pc:spChg chg="add mod">
          <ac:chgData name="daniel muturi" userId="a98c42fdc592b456" providerId="LiveId" clId="{D72A4810-9D87-435C-87C8-10608BBDEADC}" dt="2025-01-23T08:57:44.996" v="3004" actId="1076"/>
          <ac:spMkLst>
            <pc:docMk/>
            <pc:sldMk cId="0" sldId="261"/>
            <ac:spMk id="3" creationId="{0C2BE111-E993-961E-41A7-6FF2DFF870C2}"/>
          </ac:spMkLst>
        </pc:spChg>
        <pc:spChg chg="add mod">
          <ac:chgData name="daniel muturi" userId="a98c42fdc592b456" providerId="LiveId" clId="{D72A4810-9D87-435C-87C8-10608BBDEADC}" dt="2025-01-23T08:58:16.991" v="3007" actId="1076"/>
          <ac:spMkLst>
            <pc:docMk/>
            <pc:sldMk cId="0" sldId="261"/>
            <ac:spMk id="4" creationId="{A0DE99B8-58A2-10FD-A23D-47CD08088133}"/>
          </ac:spMkLst>
        </pc:spChg>
        <pc:spChg chg="add mod">
          <ac:chgData name="daniel muturi" userId="a98c42fdc592b456" providerId="LiveId" clId="{D72A4810-9D87-435C-87C8-10608BBDEADC}" dt="2025-01-23T09:00:42.963" v="3022" actId="1076"/>
          <ac:spMkLst>
            <pc:docMk/>
            <pc:sldMk cId="0" sldId="261"/>
            <ac:spMk id="6" creationId="{FE5A692C-F132-12F1-1C12-9D4A713F9289}"/>
          </ac:spMkLst>
        </pc:spChg>
        <pc:spChg chg="add mod">
          <ac:chgData name="daniel muturi" userId="a98c42fdc592b456" providerId="LiveId" clId="{D72A4810-9D87-435C-87C8-10608BBDEADC}" dt="2025-01-23T08:59:09.950" v="3013" actId="1076"/>
          <ac:spMkLst>
            <pc:docMk/>
            <pc:sldMk cId="0" sldId="261"/>
            <ac:spMk id="7" creationId="{01A715DD-F2E0-82C3-BFF3-5D0509A3F04A}"/>
          </ac:spMkLst>
        </pc:spChg>
        <pc:spChg chg="add mod">
          <ac:chgData name="daniel muturi" userId="a98c42fdc592b456" providerId="LiveId" clId="{D72A4810-9D87-435C-87C8-10608BBDEADC}" dt="2025-01-23T08:59:25.520" v="3014" actId="1076"/>
          <ac:spMkLst>
            <pc:docMk/>
            <pc:sldMk cId="0" sldId="261"/>
            <ac:spMk id="8" creationId="{3782EBCC-A886-D548-E517-92ABA7F603B5}"/>
          </ac:spMkLst>
        </pc:spChg>
        <pc:spChg chg="add mod">
          <ac:chgData name="daniel muturi" userId="a98c42fdc592b456" providerId="LiveId" clId="{D72A4810-9D87-435C-87C8-10608BBDEADC}" dt="2025-01-23T09:00:04.730" v="3018" actId="1076"/>
          <ac:spMkLst>
            <pc:docMk/>
            <pc:sldMk cId="0" sldId="261"/>
            <ac:spMk id="9" creationId="{54D39C50-EC9D-2E4F-A4B2-6E817365E778}"/>
          </ac:spMkLst>
        </pc:spChg>
        <pc:spChg chg="add mod">
          <ac:chgData name="daniel muturi" userId="a98c42fdc592b456" providerId="LiveId" clId="{D72A4810-9D87-435C-87C8-10608BBDEADC}" dt="2025-01-23T08:58:20.792" v="3008" actId="1076"/>
          <ac:spMkLst>
            <pc:docMk/>
            <pc:sldMk cId="0" sldId="261"/>
            <ac:spMk id="10" creationId="{5C4C4BF3-2E74-8AC9-4089-8A2FDB59424B}"/>
          </ac:spMkLst>
        </pc:spChg>
        <pc:spChg chg="add mod">
          <ac:chgData name="daniel muturi" userId="a98c42fdc592b456" providerId="LiveId" clId="{D72A4810-9D87-435C-87C8-10608BBDEADC}" dt="2025-01-23T08:58:25.322" v="3009" actId="1076"/>
          <ac:spMkLst>
            <pc:docMk/>
            <pc:sldMk cId="0" sldId="261"/>
            <ac:spMk id="11" creationId="{C41BBED2-BC51-4285-BEB3-23F01CD24349}"/>
          </ac:spMkLst>
        </pc:spChg>
        <pc:spChg chg="add mod">
          <ac:chgData name="daniel muturi" userId="a98c42fdc592b456" providerId="LiveId" clId="{D72A4810-9D87-435C-87C8-10608BBDEADC}" dt="2025-01-23T08:59:57.654" v="3017" actId="1076"/>
          <ac:spMkLst>
            <pc:docMk/>
            <pc:sldMk cId="0" sldId="261"/>
            <ac:spMk id="12" creationId="{8795D670-6408-495A-A9D6-464B53F45840}"/>
          </ac:spMkLst>
        </pc:spChg>
        <pc:spChg chg="add mod">
          <ac:chgData name="daniel muturi" userId="a98c42fdc592b456" providerId="LiveId" clId="{D72A4810-9D87-435C-87C8-10608BBDEADC}" dt="2025-01-23T09:00:28.359" v="3021" actId="1076"/>
          <ac:spMkLst>
            <pc:docMk/>
            <pc:sldMk cId="0" sldId="261"/>
            <ac:spMk id="13" creationId="{D8B23B95-4F5F-3C63-0530-F13F2936A025}"/>
          </ac:spMkLst>
        </pc:spChg>
        <pc:spChg chg="mod">
          <ac:chgData name="daniel muturi" userId="a98c42fdc592b456" providerId="LiveId" clId="{D72A4810-9D87-435C-87C8-10608BBDEADC}" dt="2025-01-23T08:58:07.103" v="3006" actId="1076"/>
          <ac:spMkLst>
            <pc:docMk/>
            <pc:sldMk cId="0" sldId="261"/>
            <ac:spMk id="349" creationId="{00000000-0000-0000-0000-000000000000}"/>
          </ac:spMkLst>
        </pc:spChg>
        <pc:spChg chg="mod">
          <ac:chgData name="daniel muturi" userId="a98c42fdc592b456" providerId="LiveId" clId="{D72A4810-9D87-435C-87C8-10608BBDEADC}" dt="2025-01-23T08:57:34.896" v="3003" actId="1076"/>
          <ac:spMkLst>
            <pc:docMk/>
            <pc:sldMk cId="0" sldId="261"/>
            <ac:spMk id="350" creationId="{00000000-0000-0000-0000-000000000000}"/>
          </ac:spMkLst>
        </pc:spChg>
      </pc:sldChg>
      <pc:sldChg chg="addSp delSp modSp mod">
        <pc:chgData name="daniel muturi" userId="a98c42fdc592b456" providerId="LiveId" clId="{D72A4810-9D87-435C-87C8-10608BBDEADC}" dt="2025-01-25T18:38:56.093" v="3836" actId="255"/>
        <pc:sldMkLst>
          <pc:docMk/>
          <pc:sldMk cId="0" sldId="262"/>
        </pc:sldMkLst>
        <pc:spChg chg="add mod">
          <ac:chgData name="daniel muturi" userId="a98c42fdc592b456" providerId="LiveId" clId="{D72A4810-9D87-435C-87C8-10608BBDEADC}" dt="2025-01-22T19:11:21.283" v="2645" actId="20577"/>
          <ac:spMkLst>
            <pc:docMk/>
            <pc:sldMk cId="0" sldId="262"/>
            <ac:spMk id="10" creationId="{3862393A-CD8B-E074-8DB8-C0551C24D7A9}"/>
          </ac:spMkLst>
        </pc:spChg>
        <pc:spChg chg="mod">
          <ac:chgData name="daniel muturi" userId="a98c42fdc592b456" providerId="LiveId" clId="{D72A4810-9D87-435C-87C8-10608BBDEADC}" dt="2025-01-25T18:38:56.093" v="3836" actId="255"/>
          <ac:spMkLst>
            <pc:docMk/>
            <pc:sldMk cId="0" sldId="262"/>
            <ac:spMk id="356" creationId="{00000000-0000-0000-0000-000000000000}"/>
          </ac:spMkLst>
        </pc:spChg>
        <pc:spChg chg="mod">
          <ac:chgData name="daniel muturi" userId="a98c42fdc592b456" providerId="LiveId" clId="{D72A4810-9D87-435C-87C8-10608BBDEADC}" dt="2025-01-22T19:01:54.190" v="2634" actId="207"/>
          <ac:spMkLst>
            <pc:docMk/>
            <pc:sldMk cId="0" sldId="262"/>
            <ac:spMk id="357" creationId="{00000000-0000-0000-0000-000000000000}"/>
          </ac:spMkLst>
        </pc:spChg>
        <pc:picChg chg="add mod modCrop">
          <ac:chgData name="daniel muturi" userId="a98c42fdc592b456" providerId="LiveId" clId="{D72A4810-9D87-435C-87C8-10608BBDEADC}" dt="2025-01-22T18:47:33.190" v="2467" actId="14100"/>
          <ac:picMkLst>
            <pc:docMk/>
            <pc:sldMk cId="0" sldId="262"/>
            <ac:picMk id="5" creationId="{0F4ACDF5-373C-790E-0685-401F8D5C4516}"/>
          </ac:picMkLst>
        </pc:picChg>
        <pc:picChg chg="add mod modCrop">
          <ac:chgData name="daniel muturi" userId="a98c42fdc592b456" providerId="LiveId" clId="{D72A4810-9D87-435C-87C8-10608BBDEADC}" dt="2025-01-22T18:44:30.089" v="2463" actId="1076"/>
          <ac:picMkLst>
            <pc:docMk/>
            <pc:sldMk cId="0" sldId="262"/>
            <ac:picMk id="7" creationId="{F651E81B-32EF-A141-C1BB-F0E3A1C04CB4}"/>
          </ac:picMkLst>
        </pc:picChg>
        <pc:cxnChg chg="mod">
          <ac:chgData name="daniel muturi" userId="a98c42fdc592b456" providerId="LiveId" clId="{D72A4810-9D87-435C-87C8-10608BBDEADC}" dt="2025-01-22T18:44:49.350" v="2465" actId="14100"/>
          <ac:cxnSpMkLst>
            <pc:docMk/>
            <pc:sldMk cId="0" sldId="262"/>
            <ac:cxnSpMk id="359" creationId="{00000000-0000-0000-0000-000000000000}"/>
          </ac:cxnSpMkLst>
        </pc:cxnChg>
      </pc:sldChg>
      <pc:sldChg chg="modSp del mod">
        <pc:chgData name="daniel muturi" userId="a98c42fdc592b456" providerId="LiveId" clId="{D72A4810-9D87-435C-87C8-10608BBDEADC}" dt="2025-01-23T07:02:30.955" v="2764" actId="47"/>
        <pc:sldMkLst>
          <pc:docMk/>
          <pc:sldMk cId="0" sldId="263"/>
        </pc:sldMkLst>
      </pc:sldChg>
      <pc:sldChg chg="new del">
        <pc:chgData name="daniel muturi" userId="a98c42fdc592b456" providerId="LiveId" clId="{D72A4810-9D87-435C-87C8-10608BBDEADC}" dt="2025-01-23T07:38:04.970" v="2781" actId="47"/>
        <pc:sldMkLst>
          <pc:docMk/>
          <pc:sldMk cId="742261760" sldId="263"/>
        </pc:sldMkLst>
      </pc:sldChg>
      <pc:sldChg chg="addSp delSp modSp new del mod">
        <pc:chgData name="daniel muturi" userId="a98c42fdc592b456" providerId="LiveId" clId="{D72A4810-9D87-435C-87C8-10608BBDEADC}" dt="2025-01-23T07:42:12.369" v="2810" actId="47"/>
        <pc:sldMkLst>
          <pc:docMk/>
          <pc:sldMk cId="1624288165" sldId="263"/>
        </pc:sldMkLst>
      </pc:sldChg>
      <pc:sldChg chg="del">
        <pc:chgData name="daniel muturi" userId="a98c42fdc592b456" providerId="LiveId" clId="{D72A4810-9D87-435C-87C8-10608BBDEADC}" dt="2025-01-23T07:02:17.014" v="2763" actId="47"/>
        <pc:sldMkLst>
          <pc:docMk/>
          <pc:sldMk cId="0" sldId="264"/>
        </pc:sldMkLst>
      </pc:sldChg>
      <pc:sldChg chg="new del">
        <pc:chgData name="daniel muturi" userId="a98c42fdc592b456" providerId="LiveId" clId="{D72A4810-9D87-435C-87C8-10608BBDEADC}" dt="2025-01-23T07:38:07.565" v="2782" actId="47"/>
        <pc:sldMkLst>
          <pc:docMk/>
          <pc:sldMk cId="585922899" sldId="264"/>
        </pc:sldMkLst>
      </pc:sldChg>
      <pc:sldChg chg="addSp delSp modSp new mod">
        <pc:chgData name="daniel muturi" userId="a98c42fdc592b456" providerId="LiveId" clId="{D72A4810-9D87-435C-87C8-10608BBDEADC}" dt="2025-01-25T18:12:38.968" v="3393" actId="14100"/>
        <pc:sldMkLst>
          <pc:docMk/>
          <pc:sldMk cId="2686233226" sldId="264"/>
        </pc:sldMkLst>
        <pc:spChg chg="mod">
          <ac:chgData name="daniel muturi" userId="a98c42fdc592b456" providerId="LiveId" clId="{D72A4810-9D87-435C-87C8-10608BBDEADC}" dt="2025-01-23T07:45:58.615" v="2819" actId="255"/>
          <ac:spMkLst>
            <pc:docMk/>
            <pc:sldMk cId="2686233226" sldId="264"/>
            <ac:spMk id="2" creationId="{F2F009FC-40F6-8E8B-8424-FCD9E82B0366}"/>
          </ac:spMkLst>
        </pc:spChg>
        <pc:spChg chg="mod">
          <ac:chgData name="daniel muturi" userId="a98c42fdc592b456" providerId="LiveId" clId="{D72A4810-9D87-435C-87C8-10608BBDEADC}" dt="2025-01-25T18:12:38.968" v="3393" actId="14100"/>
          <ac:spMkLst>
            <pc:docMk/>
            <pc:sldMk cId="2686233226" sldId="264"/>
            <ac:spMk id="3" creationId="{883A990D-A8F8-B57C-BD29-122D9277CF6D}"/>
          </ac:spMkLst>
        </pc:spChg>
        <pc:picChg chg="add mod">
          <ac:chgData name="daniel muturi" userId="a98c42fdc592b456" providerId="LiveId" clId="{D72A4810-9D87-435C-87C8-10608BBDEADC}" dt="2025-01-23T08:57:00.710" v="3001" actId="1076"/>
          <ac:picMkLst>
            <pc:docMk/>
            <pc:sldMk cId="2686233226" sldId="264"/>
            <ac:picMk id="5" creationId="{DE434543-664B-53F0-4BEE-C4C033968D86}"/>
          </ac:picMkLst>
        </pc:picChg>
      </pc:sldChg>
      <pc:sldChg chg="del">
        <pc:chgData name="daniel muturi" userId="a98c42fdc592b456" providerId="LiveId" clId="{D72A4810-9D87-435C-87C8-10608BBDEADC}" dt="2025-01-23T07:02:17.014" v="2763" actId="47"/>
        <pc:sldMkLst>
          <pc:docMk/>
          <pc:sldMk cId="0" sldId="265"/>
        </pc:sldMkLst>
      </pc:sldChg>
      <pc:sldChg chg="addSp delSp modSp new mod">
        <pc:chgData name="daniel muturi" userId="a98c42fdc592b456" providerId="LiveId" clId="{D72A4810-9D87-435C-87C8-10608BBDEADC}" dt="2025-01-25T18:12:16.928" v="3391" actId="14100"/>
        <pc:sldMkLst>
          <pc:docMk/>
          <pc:sldMk cId="4197694176" sldId="265"/>
        </pc:sldMkLst>
        <pc:spChg chg="mod">
          <ac:chgData name="daniel muturi" userId="a98c42fdc592b456" providerId="LiveId" clId="{D72A4810-9D87-435C-87C8-10608BBDEADC}" dt="2025-01-23T07:57:04.467" v="2898" actId="255"/>
          <ac:spMkLst>
            <pc:docMk/>
            <pc:sldMk cId="4197694176" sldId="265"/>
            <ac:spMk id="2" creationId="{964BF8E2-D454-0835-B873-EB49A78C88E7}"/>
          </ac:spMkLst>
        </pc:spChg>
        <pc:spChg chg="mod">
          <ac:chgData name="daniel muturi" userId="a98c42fdc592b456" providerId="LiveId" clId="{D72A4810-9D87-435C-87C8-10608BBDEADC}" dt="2025-01-25T18:12:16.928" v="3391" actId="14100"/>
          <ac:spMkLst>
            <pc:docMk/>
            <pc:sldMk cId="4197694176" sldId="265"/>
            <ac:spMk id="4" creationId="{B52EF690-1D0E-1DCF-936F-0A014CE61891}"/>
          </ac:spMkLst>
        </pc:spChg>
        <pc:picChg chg="add mod modCrop">
          <ac:chgData name="daniel muturi" userId="a98c42fdc592b456" providerId="LiveId" clId="{D72A4810-9D87-435C-87C8-10608BBDEADC}" dt="2025-01-23T08:57:15.993" v="3002" actId="1076"/>
          <ac:picMkLst>
            <pc:docMk/>
            <pc:sldMk cId="4197694176" sldId="265"/>
            <ac:picMk id="6" creationId="{D2435DA6-60E0-7C64-4159-F33FE35BE468}"/>
          </ac:picMkLst>
        </pc:picChg>
      </pc:sldChg>
      <pc:sldChg chg="del">
        <pc:chgData name="daniel muturi" userId="a98c42fdc592b456" providerId="LiveId" clId="{D72A4810-9D87-435C-87C8-10608BBDEADC}" dt="2025-01-23T07:02:17.014" v="2763" actId="47"/>
        <pc:sldMkLst>
          <pc:docMk/>
          <pc:sldMk cId="0" sldId="266"/>
        </pc:sldMkLst>
      </pc:sldChg>
      <pc:sldChg chg="addSp delSp modSp new mod">
        <pc:chgData name="daniel muturi" userId="a98c42fdc592b456" providerId="LiveId" clId="{D72A4810-9D87-435C-87C8-10608BBDEADC}" dt="2025-01-25T18:40:47.632" v="3840" actId="122"/>
        <pc:sldMkLst>
          <pc:docMk/>
          <pc:sldMk cId="1570445178" sldId="266"/>
        </pc:sldMkLst>
        <pc:spChg chg="mod">
          <ac:chgData name="daniel muturi" userId="a98c42fdc592b456" providerId="LiveId" clId="{D72A4810-9D87-435C-87C8-10608BBDEADC}" dt="2025-01-25T18:40:47.632" v="3840" actId="122"/>
          <ac:spMkLst>
            <pc:docMk/>
            <pc:sldMk cId="1570445178" sldId="266"/>
            <ac:spMk id="2" creationId="{76666E46-9ADC-F1F7-0055-5E3C72EEE108}"/>
          </ac:spMkLst>
        </pc:spChg>
        <pc:spChg chg="del mod">
          <ac:chgData name="daniel muturi" userId="a98c42fdc592b456" providerId="LiveId" clId="{D72A4810-9D87-435C-87C8-10608BBDEADC}" dt="2025-01-25T09:54:36.010" v="3064" actId="478"/>
          <ac:spMkLst>
            <pc:docMk/>
            <pc:sldMk cId="1570445178" sldId="266"/>
            <ac:spMk id="3" creationId="{B7BC2C59-51BF-D510-AB2E-C3AA3D904681}"/>
          </ac:spMkLst>
        </pc:spChg>
        <pc:spChg chg="del mod">
          <ac:chgData name="daniel muturi" userId="a98c42fdc592b456" providerId="LiveId" clId="{D72A4810-9D87-435C-87C8-10608BBDEADC}" dt="2025-01-25T09:57:28.175" v="3075" actId="478"/>
          <ac:spMkLst>
            <pc:docMk/>
            <pc:sldMk cId="1570445178" sldId="266"/>
            <ac:spMk id="4" creationId="{019C8DA3-3B63-3F9D-74F9-5A6A016067CA}"/>
          </ac:spMkLst>
        </pc:spChg>
        <pc:spChg chg="add mod">
          <ac:chgData name="daniel muturi" userId="a98c42fdc592b456" providerId="LiveId" clId="{D72A4810-9D87-435C-87C8-10608BBDEADC}" dt="2025-01-25T10:06:01.710" v="3112" actId="207"/>
          <ac:spMkLst>
            <pc:docMk/>
            <pc:sldMk cId="1570445178" sldId="266"/>
            <ac:spMk id="10" creationId="{5130EA94-0D79-F41B-A7C4-92AD71B70D5D}"/>
          </ac:spMkLst>
        </pc:spChg>
        <pc:picChg chg="add del mod modCrop">
          <ac:chgData name="daniel muturi" userId="a98c42fdc592b456" providerId="LiveId" clId="{D72A4810-9D87-435C-87C8-10608BBDEADC}" dt="2025-01-25T09:54:27.905" v="3062" actId="478"/>
          <ac:picMkLst>
            <pc:docMk/>
            <pc:sldMk cId="1570445178" sldId="266"/>
            <ac:picMk id="6" creationId="{3EB9672E-5404-B8C9-39CB-500C3040B372}"/>
          </ac:picMkLst>
        </pc:picChg>
        <pc:picChg chg="add mod modCrop">
          <ac:chgData name="daniel muturi" userId="a98c42fdc592b456" providerId="LiveId" clId="{D72A4810-9D87-435C-87C8-10608BBDEADC}" dt="2025-01-25T10:06:30.514" v="3115" actId="14100"/>
          <ac:picMkLst>
            <pc:docMk/>
            <pc:sldMk cId="1570445178" sldId="266"/>
            <ac:picMk id="8" creationId="{9C9CF17F-3EAD-9555-3B78-2F9C71C7A7F7}"/>
          </ac:picMkLst>
        </pc:picChg>
      </pc:sldChg>
      <pc:sldChg chg="del">
        <pc:chgData name="daniel muturi" userId="a98c42fdc592b456" providerId="LiveId" clId="{D72A4810-9D87-435C-87C8-10608BBDEADC}" dt="2025-01-23T07:02:17.014" v="2763" actId="47"/>
        <pc:sldMkLst>
          <pc:docMk/>
          <pc:sldMk cId="0" sldId="267"/>
        </pc:sldMkLst>
      </pc:sldChg>
      <pc:sldChg chg="new del">
        <pc:chgData name="daniel muturi" userId="a98c42fdc592b456" providerId="LiveId" clId="{D72A4810-9D87-435C-87C8-10608BBDEADC}" dt="2025-01-25T10:10:03.103" v="3120" actId="2696"/>
        <pc:sldMkLst>
          <pc:docMk/>
          <pc:sldMk cId="1548026016" sldId="267"/>
        </pc:sldMkLst>
      </pc:sldChg>
      <pc:sldChg chg="addSp delSp modSp new del mod">
        <pc:chgData name="daniel muturi" userId="a98c42fdc592b456" providerId="LiveId" clId="{D72A4810-9D87-435C-87C8-10608BBDEADC}" dt="2025-01-26T06:55:22.928" v="4260" actId="2696"/>
        <pc:sldMkLst>
          <pc:docMk/>
          <pc:sldMk cId="2354917191" sldId="267"/>
        </pc:sldMkLst>
        <pc:spChg chg="mod">
          <ac:chgData name="daniel muturi" userId="a98c42fdc592b456" providerId="LiveId" clId="{D72A4810-9D87-435C-87C8-10608BBDEADC}" dt="2025-01-25T18:10:46.258" v="3379" actId="255"/>
          <ac:spMkLst>
            <pc:docMk/>
            <pc:sldMk cId="2354917191" sldId="267"/>
            <ac:spMk id="2" creationId="{B29061EC-9C47-6C3A-07E3-F23F7345E002}"/>
          </ac:spMkLst>
        </pc:spChg>
        <pc:spChg chg="del mod">
          <ac:chgData name="daniel muturi" userId="a98c42fdc592b456" providerId="LiveId" clId="{D72A4810-9D87-435C-87C8-10608BBDEADC}" dt="2025-01-25T17:10:42.933" v="3128" actId="478"/>
          <ac:spMkLst>
            <pc:docMk/>
            <pc:sldMk cId="2354917191" sldId="267"/>
            <ac:spMk id="3" creationId="{17E748DA-C96E-9BD9-15CC-14FFE1D82F7D}"/>
          </ac:spMkLst>
        </pc:spChg>
        <pc:spChg chg="mod">
          <ac:chgData name="daniel muturi" userId="a98c42fdc592b456" providerId="LiveId" clId="{D72A4810-9D87-435C-87C8-10608BBDEADC}" dt="2025-01-25T18:33:29.706" v="3835" actId="1076"/>
          <ac:spMkLst>
            <pc:docMk/>
            <pc:sldMk cId="2354917191" sldId="267"/>
            <ac:spMk id="4" creationId="{7E7DC7FF-306E-961F-CEC3-52F9ACFB0023}"/>
          </ac:spMkLst>
        </pc:spChg>
        <pc:picChg chg="add mod modCrop">
          <ac:chgData name="daniel muturi" userId="a98c42fdc592b456" providerId="LiveId" clId="{D72A4810-9D87-435C-87C8-10608BBDEADC}" dt="2025-01-26T06:16:35.080" v="4089" actId="14100"/>
          <ac:picMkLst>
            <pc:docMk/>
            <pc:sldMk cId="2354917191" sldId="267"/>
            <ac:picMk id="5" creationId="{A5CF122C-3A2B-15F4-55D3-835F95A5D7FB}"/>
          </ac:picMkLst>
        </pc:picChg>
        <pc:picChg chg="add del mod modCrop">
          <ac:chgData name="daniel muturi" userId="a98c42fdc592b456" providerId="LiveId" clId="{D72A4810-9D87-435C-87C8-10608BBDEADC}" dt="2025-01-25T17:11:51.803" v="3134" actId="478"/>
          <ac:picMkLst>
            <pc:docMk/>
            <pc:sldMk cId="2354917191" sldId="267"/>
            <ac:picMk id="6" creationId="{0358D52A-4BAE-B986-1EE2-65C246BA8B1C}"/>
          </ac:picMkLst>
        </pc:picChg>
        <pc:picChg chg="add del mod modCrop">
          <ac:chgData name="daniel muturi" userId="a98c42fdc592b456" providerId="LiveId" clId="{D72A4810-9D87-435C-87C8-10608BBDEADC}" dt="2025-01-26T06:16:56.537" v="4092" actId="478"/>
          <ac:picMkLst>
            <pc:docMk/>
            <pc:sldMk cId="2354917191" sldId="267"/>
            <ac:picMk id="8" creationId="{2EE084BF-D70F-8369-3E31-BDCCD22CD08C}"/>
          </ac:picMkLst>
        </pc:picChg>
      </pc:sldChg>
      <pc:sldChg chg="del">
        <pc:chgData name="daniel muturi" userId="a98c42fdc592b456" providerId="LiveId" clId="{D72A4810-9D87-435C-87C8-10608BBDEADC}" dt="2025-01-23T07:01:47.953" v="2762" actId="47"/>
        <pc:sldMkLst>
          <pc:docMk/>
          <pc:sldMk cId="0" sldId="268"/>
        </pc:sldMkLst>
      </pc:sldChg>
      <pc:sldChg chg="delSp modSp new mod">
        <pc:chgData name="daniel muturi" userId="a98c42fdc592b456" providerId="LiveId" clId="{D72A4810-9D87-435C-87C8-10608BBDEADC}" dt="2025-01-26T07:58:38.608" v="4798" actId="255"/>
        <pc:sldMkLst>
          <pc:docMk/>
          <pc:sldMk cId="1023614672" sldId="268"/>
        </pc:sldMkLst>
        <pc:spChg chg="mod">
          <ac:chgData name="daniel muturi" userId="a98c42fdc592b456" providerId="LiveId" clId="{D72A4810-9D87-435C-87C8-10608BBDEADC}" dt="2025-01-25T17:57:08.965" v="3337" actId="207"/>
          <ac:spMkLst>
            <pc:docMk/>
            <pc:sldMk cId="1023614672" sldId="268"/>
            <ac:spMk id="2" creationId="{EC516025-2413-6644-E591-5C9B739EBE0D}"/>
          </ac:spMkLst>
        </pc:spChg>
        <pc:spChg chg="del mod">
          <ac:chgData name="daniel muturi" userId="a98c42fdc592b456" providerId="LiveId" clId="{D72A4810-9D87-435C-87C8-10608BBDEADC}" dt="2025-01-25T17:48:36.811" v="3278" actId="478"/>
          <ac:spMkLst>
            <pc:docMk/>
            <pc:sldMk cId="1023614672" sldId="268"/>
            <ac:spMk id="3" creationId="{9AE5EE17-D5AE-5BAD-399B-B014CCC095D8}"/>
          </ac:spMkLst>
        </pc:spChg>
        <pc:spChg chg="mod">
          <ac:chgData name="daniel muturi" userId="a98c42fdc592b456" providerId="LiveId" clId="{D72A4810-9D87-435C-87C8-10608BBDEADC}" dt="2025-01-26T07:58:38.608" v="4798" actId="255"/>
          <ac:spMkLst>
            <pc:docMk/>
            <pc:sldMk cId="1023614672" sldId="268"/>
            <ac:spMk id="4" creationId="{436C9B08-061C-8762-B4EE-E9C54B6927AA}"/>
          </ac:spMkLst>
        </pc:spChg>
      </pc:sldChg>
      <pc:sldChg chg="del">
        <pc:chgData name="daniel muturi" userId="a98c42fdc592b456" providerId="LiveId" clId="{D72A4810-9D87-435C-87C8-10608BBDEADC}" dt="2025-01-23T07:01:47.953" v="2762" actId="47"/>
        <pc:sldMkLst>
          <pc:docMk/>
          <pc:sldMk cId="0" sldId="269"/>
        </pc:sldMkLst>
      </pc:sldChg>
      <pc:sldChg chg="delSp modSp new mod">
        <pc:chgData name="daniel muturi" userId="a98c42fdc592b456" providerId="LiveId" clId="{D72A4810-9D87-435C-87C8-10608BBDEADC}" dt="2025-01-25T18:04:17.336" v="3370" actId="255"/>
        <pc:sldMkLst>
          <pc:docMk/>
          <pc:sldMk cId="2144128872" sldId="269"/>
        </pc:sldMkLst>
        <pc:spChg chg="mod">
          <ac:chgData name="daniel muturi" userId="a98c42fdc592b456" providerId="LiveId" clId="{D72A4810-9D87-435C-87C8-10608BBDEADC}" dt="2025-01-25T17:57:00.139" v="3336" actId="207"/>
          <ac:spMkLst>
            <pc:docMk/>
            <pc:sldMk cId="2144128872" sldId="269"/>
            <ac:spMk id="2" creationId="{52CCD45D-2577-F184-366C-E8CA21FC00F6}"/>
          </ac:spMkLst>
        </pc:spChg>
        <pc:spChg chg="del mod">
          <ac:chgData name="daniel muturi" userId="a98c42fdc592b456" providerId="LiveId" clId="{D72A4810-9D87-435C-87C8-10608BBDEADC}" dt="2025-01-25T17:52:39.315" v="3296" actId="478"/>
          <ac:spMkLst>
            <pc:docMk/>
            <pc:sldMk cId="2144128872" sldId="269"/>
            <ac:spMk id="3" creationId="{357CA99B-6810-92E3-F5B7-5C17B9CFAF5C}"/>
          </ac:spMkLst>
        </pc:spChg>
        <pc:spChg chg="mod">
          <ac:chgData name="daniel muturi" userId="a98c42fdc592b456" providerId="LiveId" clId="{D72A4810-9D87-435C-87C8-10608BBDEADC}" dt="2025-01-25T18:04:17.336" v="3370" actId="255"/>
          <ac:spMkLst>
            <pc:docMk/>
            <pc:sldMk cId="2144128872" sldId="269"/>
            <ac:spMk id="4" creationId="{23AB644D-2065-8DA3-1A2D-F9510C00399F}"/>
          </ac:spMkLst>
        </pc:spChg>
      </pc:sldChg>
      <pc:sldChg chg="del">
        <pc:chgData name="daniel muturi" userId="a98c42fdc592b456" providerId="LiveId" clId="{D72A4810-9D87-435C-87C8-10608BBDEADC}" dt="2025-01-23T07:01:47.953" v="2762" actId="47"/>
        <pc:sldMkLst>
          <pc:docMk/>
          <pc:sldMk cId="0" sldId="270"/>
        </pc:sldMkLst>
      </pc:sldChg>
      <pc:sldChg chg="addSp delSp modSp new mod">
        <pc:chgData name="daniel muturi" userId="a98c42fdc592b456" providerId="LiveId" clId="{D72A4810-9D87-435C-87C8-10608BBDEADC}" dt="2025-01-26T07:50:47.831" v="4759" actId="478"/>
        <pc:sldMkLst>
          <pc:docMk/>
          <pc:sldMk cId="929328303" sldId="270"/>
        </pc:sldMkLst>
        <pc:spChg chg="del mod">
          <ac:chgData name="daniel muturi" userId="a98c42fdc592b456" providerId="LiveId" clId="{D72A4810-9D87-435C-87C8-10608BBDEADC}" dt="2025-01-25T17:59:14.713" v="3345" actId="478"/>
          <ac:spMkLst>
            <pc:docMk/>
            <pc:sldMk cId="929328303" sldId="270"/>
            <ac:spMk id="2" creationId="{02FEBC3A-0177-1DD0-0D96-CAA28B44A32A}"/>
          </ac:spMkLst>
        </pc:spChg>
        <pc:spChg chg="del mod">
          <ac:chgData name="daniel muturi" userId="a98c42fdc592b456" providerId="LiveId" clId="{D72A4810-9D87-435C-87C8-10608BBDEADC}" dt="2025-01-25T17:54:47.947" v="3304" actId="478"/>
          <ac:spMkLst>
            <pc:docMk/>
            <pc:sldMk cId="929328303" sldId="270"/>
            <ac:spMk id="3" creationId="{E92BF141-0FFB-7E4E-F6E1-C5F3E938BC6C}"/>
          </ac:spMkLst>
        </pc:spChg>
        <pc:spChg chg="mod">
          <ac:chgData name="daniel muturi" userId="a98c42fdc592b456" providerId="LiveId" clId="{D72A4810-9D87-435C-87C8-10608BBDEADC}" dt="2025-01-25T20:13:52.975" v="4070" actId="14100"/>
          <ac:spMkLst>
            <pc:docMk/>
            <pc:sldMk cId="929328303" sldId="270"/>
            <ac:spMk id="4" creationId="{FC5A6559-DA82-1053-A1D9-2BC20A4745D4}"/>
          </ac:spMkLst>
        </pc:spChg>
        <pc:cxnChg chg="add del mod">
          <ac:chgData name="daniel muturi" userId="a98c42fdc592b456" providerId="LiveId" clId="{D72A4810-9D87-435C-87C8-10608BBDEADC}" dt="2025-01-25T20:11:06.699" v="4056" actId="478"/>
          <ac:cxnSpMkLst>
            <pc:docMk/>
            <pc:sldMk cId="929328303" sldId="270"/>
            <ac:cxnSpMk id="6" creationId="{AC940F0C-173B-1CBA-895D-4E93AA2B84BF}"/>
          </ac:cxnSpMkLst>
        </pc:cxnChg>
        <pc:cxnChg chg="add del mod">
          <ac:chgData name="daniel muturi" userId="a98c42fdc592b456" providerId="LiveId" clId="{D72A4810-9D87-435C-87C8-10608BBDEADC}" dt="2025-01-26T07:50:47.831" v="4759" actId="478"/>
          <ac:cxnSpMkLst>
            <pc:docMk/>
            <pc:sldMk cId="929328303" sldId="270"/>
            <ac:cxnSpMk id="8" creationId="{13850C80-6996-A669-7800-0D7C907FD3E8}"/>
          </ac:cxnSpMkLst>
        </pc:cxnChg>
        <pc:cxnChg chg="add del mod">
          <ac:chgData name="daniel muturi" userId="a98c42fdc592b456" providerId="LiveId" clId="{D72A4810-9D87-435C-87C8-10608BBDEADC}" dt="2025-01-25T20:12:17.700" v="4061" actId="478"/>
          <ac:cxnSpMkLst>
            <pc:docMk/>
            <pc:sldMk cId="929328303" sldId="270"/>
            <ac:cxnSpMk id="10" creationId="{039464F9-6986-97D1-C0BD-A4E33A3615D7}"/>
          </ac:cxnSpMkLst>
        </pc:cxnChg>
      </pc:sldChg>
      <pc:sldChg chg="del">
        <pc:chgData name="daniel muturi" userId="a98c42fdc592b456" providerId="LiveId" clId="{D72A4810-9D87-435C-87C8-10608BBDEADC}" dt="2025-01-23T07:01:47.953" v="2762" actId="47"/>
        <pc:sldMkLst>
          <pc:docMk/>
          <pc:sldMk cId="0" sldId="271"/>
        </pc:sldMkLst>
      </pc:sldChg>
      <pc:sldChg chg="addSp delSp modSp new del mod">
        <pc:chgData name="daniel muturi" userId="a98c42fdc592b456" providerId="LiveId" clId="{D72A4810-9D87-435C-87C8-10608BBDEADC}" dt="2025-01-26T06:59:27.171" v="4273" actId="2696"/>
        <pc:sldMkLst>
          <pc:docMk/>
          <pc:sldMk cId="2740056581" sldId="271"/>
        </pc:sldMkLst>
        <pc:spChg chg="mod">
          <ac:chgData name="daniel muturi" userId="a98c42fdc592b456" providerId="LiveId" clId="{D72A4810-9D87-435C-87C8-10608BBDEADC}" dt="2025-01-25T18:21:09.557" v="3458" actId="20577"/>
          <ac:spMkLst>
            <pc:docMk/>
            <pc:sldMk cId="2740056581" sldId="271"/>
            <ac:spMk id="2" creationId="{EBB6E47C-2321-1ADB-FB5F-B322215C4770}"/>
          </ac:spMkLst>
        </pc:spChg>
        <pc:spChg chg="del mod">
          <ac:chgData name="daniel muturi" userId="a98c42fdc592b456" providerId="LiveId" clId="{D72A4810-9D87-435C-87C8-10608BBDEADC}" dt="2025-01-25T18:21:25.628" v="3461" actId="478"/>
          <ac:spMkLst>
            <pc:docMk/>
            <pc:sldMk cId="2740056581" sldId="271"/>
            <ac:spMk id="3" creationId="{BAC5D482-FA90-EEE1-BC0E-23C3B302C77E}"/>
          </ac:spMkLst>
        </pc:spChg>
        <pc:spChg chg="mod">
          <ac:chgData name="daniel muturi" userId="a98c42fdc592b456" providerId="LiveId" clId="{D72A4810-9D87-435C-87C8-10608BBDEADC}" dt="2025-01-25T20:18:20.966" v="4074" actId="313"/>
          <ac:spMkLst>
            <pc:docMk/>
            <pc:sldMk cId="2740056581" sldId="271"/>
            <ac:spMk id="4" creationId="{9F75063F-79A8-876A-5F9A-0E0F154C3392}"/>
          </ac:spMkLst>
        </pc:spChg>
        <pc:picChg chg="add del mod modCrop">
          <ac:chgData name="daniel muturi" userId="a98c42fdc592b456" providerId="LiveId" clId="{D72A4810-9D87-435C-87C8-10608BBDEADC}" dt="2025-01-26T06:56:47.118" v="4267" actId="21"/>
          <ac:picMkLst>
            <pc:docMk/>
            <pc:sldMk cId="2740056581" sldId="271"/>
            <ac:picMk id="5" creationId="{E088D9B1-0B36-3ECC-BB1E-26EACB045702}"/>
          </ac:picMkLst>
        </pc:picChg>
        <pc:picChg chg="add del mod modCrop">
          <ac:chgData name="daniel muturi" userId="a98c42fdc592b456" providerId="LiveId" clId="{D72A4810-9D87-435C-87C8-10608BBDEADC}" dt="2025-01-26T06:55:40.883" v="4261" actId="478"/>
          <ac:picMkLst>
            <pc:docMk/>
            <pc:sldMk cId="2740056581" sldId="271"/>
            <ac:picMk id="6" creationId="{C710CC6E-F8EB-39AD-8032-C6F2EE177505}"/>
          </ac:picMkLst>
        </pc:picChg>
      </pc:sldChg>
      <pc:sldChg chg="del">
        <pc:chgData name="daniel muturi" userId="a98c42fdc592b456" providerId="LiveId" clId="{D72A4810-9D87-435C-87C8-10608BBDEADC}" dt="2025-01-23T07:03:14.924" v="2765" actId="47"/>
        <pc:sldMkLst>
          <pc:docMk/>
          <pc:sldMk cId="0" sldId="272"/>
        </pc:sldMkLst>
      </pc:sldChg>
      <pc:sldChg chg="addSp delSp modSp new mod">
        <pc:chgData name="daniel muturi" userId="a98c42fdc592b456" providerId="LiveId" clId="{D72A4810-9D87-435C-87C8-10608BBDEADC}" dt="2025-01-26T06:24:59.187" v="4127" actId="14100"/>
        <pc:sldMkLst>
          <pc:docMk/>
          <pc:sldMk cId="1092036084" sldId="272"/>
        </pc:sldMkLst>
        <pc:spChg chg="mod">
          <ac:chgData name="daniel muturi" userId="a98c42fdc592b456" providerId="LiveId" clId="{D72A4810-9D87-435C-87C8-10608BBDEADC}" dt="2025-01-25T19:00:00.330" v="3844"/>
          <ac:spMkLst>
            <pc:docMk/>
            <pc:sldMk cId="1092036084" sldId="272"/>
            <ac:spMk id="2" creationId="{2ED77461-96E9-DDDB-89CB-F1F124DFF210}"/>
          </ac:spMkLst>
        </pc:spChg>
        <pc:spChg chg="del mod">
          <ac:chgData name="daniel muturi" userId="a98c42fdc592b456" providerId="LiveId" clId="{D72A4810-9D87-435C-87C8-10608BBDEADC}" dt="2025-01-25T19:01:59.417" v="3846" actId="478"/>
          <ac:spMkLst>
            <pc:docMk/>
            <pc:sldMk cId="1092036084" sldId="272"/>
            <ac:spMk id="3" creationId="{2296D378-1971-49AB-777D-67FC20A1FF55}"/>
          </ac:spMkLst>
        </pc:spChg>
        <pc:spChg chg="mod">
          <ac:chgData name="daniel muturi" userId="a98c42fdc592b456" providerId="LiveId" clId="{D72A4810-9D87-435C-87C8-10608BBDEADC}" dt="2025-01-25T19:32:24.876" v="4010" actId="20577"/>
          <ac:spMkLst>
            <pc:docMk/>
            <pc:sldMk cId="1092036084" sldId="272"/>
            <ac:spMk id="4" creationId="{4CAC171E-EFCE-A5EA-7FD1-77C9E83298D8}"/>
          </ac:spMkLst>
        </pc:spChg>
        <pc:picChg chg="add del mod modCrop">
          <ac:chgData name="daniel muturi" userId="a98c42fdc592b456" providerId="LiveId" clId="{D72A4810-9D87-435C-87C8-10608BBDEADC}" dt="2025-01-26T06:22:08.075" v="4112" actId="478"/>
          <ac:picMkLst>
            <pc:docMk/>
            <pc:sldMk cId="1092036084" sldId="272"/>
            <ac:picMk id="5" creationId="{210DA6A4-1D45-4941-1F6C-A153C741274F}"/>
          </ac:picMkLst>
        </pc:picChg>
        <pc:picChg chg="add del mod modCrop">
          <ac:chgData name="daniel muturi" userId="a98c42fdc592b456" providerId="LiveId" clId="{D72A4810-9D87-435C-87C8-10608BBDEADC}" dt="2025-01-26T06:21:31.326" v="4109" actId="478"/>
          <ac:picMkLst>
            <pc:docMk/>
            <pc:sldMk cId="1092036084" sldId="272"/>
            <ac:picMk id="6" creationId="{5BC4E167-DF1C-8EE1-852D-FC08AF5192F4}"/>
          </ac:picMkLst>
        </pc:picChg>
        <pc:picChg chg="add del mod modCrop">
          <ac:chgData name="daniel muturi" userId="a98c42fdc592b456" providerId="LiveId" clId="{D72A4810-9D87-435C-87C8-10608BBDEADC}" dt="2025-01-26T06:23:18.003" v="4117" actId="478"/>
          <ac:picMkLst>
            <pc:docMk/>
            <pc:sldMk cId="1092036084" sldId="272"/>
            <ac:picMk id="8" creationId="{E960A461-A117-CBA4-2C30-8AD19FC7FFEC}"/>
          </ac:picMkLst>
        </pc:picChg>
        <pc:picChg chg="add mod modCrop">
          <ac:chgData name="daniel muturi" userId="a98c42fdc592b456" providerId="LiveId" clId="{D72A4810-9D87-435C-87C8-10608BBDEADC}" dt="2025-01-26T06:24:59.187" v="4127" actId="14100"/>
          <ac:picMkLst>
            <pc:docMk/>
            <pc:sldMk cId="1092036084" sldId="272"/>
            <ac:picMk id="10" creationId="{0B31606F-2CFA-111C-7114-35AB33F5C950}"/>
          </ac:picMkLst>
        </pc:picChg>
      </pc:sldChg>
      <pc:sldChg chg="del">
        <pc:chgData name="daniel muturi" userId="a98c42fdc592b456" providerId="LiveId" clId="{D72A4810-9D87-435C-87C8-10608BBDEADC}" dt="2025-01-23T07:01:36.514" v="2761" actId="47"/>
        <pc:sldMkLst>
          <pc:docMk/>
          <pc:sldMk cId="0" sldId="273"/>
        </pc:sldMkLst>
      </pc:sldChg>
      <pc:sldChg chg="addSp delSp modSp new mod">
        <pc:chgData name="daniel muturi" userId="a98c42fdc592b456" providerId="LiveId" clId="{D72A4810-9D87-435C-87C8-10608BBDEADC}" dt="2025-01-26T06:26:56.610" v="4137" actId="1076"/>
        <pc:sldMkLst>
          <pc:docMk/>
          <pc:sldMk cId="3923067476" sldId="273"/>
        </pc:sldMkLst>
        <pc:spChg chg="del mod">
          <ac:chgData name="daniel muturi" userId="a98c42fdc592b456" providerId="LiveId" clId="{D72A4810-9D87-435C-87C8-10608BBDEADC}" dt="2025-01-25T19:34:27.485" v="4047" actId="478"/>
          <ac:spMkLst>
            <pc:docMk/>
            <pc:sldMk cId="3923067476" sldId="273"/>
            <ac:spMk id="2" creationId="{207AF4D7-C7C4-6E5F-EA62-CA8B0A6D75A7}"/>
          </ac:spMkLst>
        </pc:spChg>
        <pc:spChg chg="del mod">
          <ac:chgData name="daniel muturi" userId="a98c42fdc592b456" providerId="LiveId" clId="{D72A4810-9D87-435C-87C8-10608BBDEADC}" dt="2025-01-25T19:08:40.842" v="3888" actId="478"/>
          <ac:spMkLst>
            <pc:docMk/>
            <pc:sldMk cId="3923067476" sldId="273"/>
            <ac:spMk id="3" creationId="{092B3E4F-7E23-C2A9-CFBE-904DA1CE0E28}"/>
          </ac:spMkLst>
        </pc:spChg>
        <pc:spChg chg="mod">
          <ac:chgData name="daniel muturi" userId="a98c42fdc592b456" providerId="LiveId" clId="{D72A4810-9D87-435C-87C8-10608BBDEADC}" dt="2025-01-25T19:34:41.709" v="4050" actId="1076"/>
          <ac:spMkLst>
            <pc:docMk/>
            <pc:sldMk cId="3923067476" sldId="273"/>
            <ac:spMk id="4" creationId="{DF305B46-EE02-4D27-5FD6-BEB9BDCD45A2}"/>
          </ac:spMkLst>
        </pc:spChg>
        <pc:picChg chg="add mod modCrop">
          <ac:chgData name="daniel muturi" userId="a98c42fdc592b456" providerId="LiveId" clId="{D72A4810-9D87-435C-87C8-10608BBDEADC}" dt="2025-01-26T06:26:56.610" v="4137" actId="1076"/>
          <ac:picMkLst>
            <pc:docMk/>
            <pc:sldMk cId="3923067476" sldId="273"/>
            <ac:picMk id="3" creationId="{5883B5DF-4697-A607-F7DF-0CDFCA59AF1E}"/>
          </ac:picMkLst>
        </pc:picChg>
        <pc:picChg chg="add del mod modCrop">
          <ac:chgData name="daniel muturi" userId="a98c42fdc592b456" providerId="LiveId" clId="{D72A4810-9D87-435C-87C8-10608BBDEADC}" dt="2025-01-26T06:25:55.238" v="4129" actId="478"/>
          <ac:picMkLst>
            <pc:docMk/>
            <pc:sldMk cId="3923067476" sldId="273"/>
            <ac:picMk id="6" creationId="{40F30AD8-63D3-0907-7741-10D0A67090A4}"/>
          </ac:picMkLst>
        </pc:picChg>
      </pc:sldChg>
      <pc:sldChg chg="del">
        <pc:chgData name="daniel muturi" userId="a98c42fdc592b456" providerId="LiveId" clId="{D72A4810-9D87-435C-87C8-10608BBDEADC}" dt="2025-01-23T07:01:36.514" v="2761" actId="47"/>
        <pc:sldMkLst>
          <pc:docMk/>
          <pc:sldMk cId="0" sldId="274"/>
        </pc:sldMkLst>
      </pc:sldChg>
      <pc:sldChg chg="addSp delSp modSp new mod">
        <pc:chgData name="daniel muturi" userId="a98c42fdc592b456" providerId="LiveId" clId="{D72A4810-9D87-435C-87C8-10608BBDEADC}" dt="2025-01-26T07:04:38.076" v="4311" actId="255"/>
        <pc:sldMkLst>
          <pc:docMk/>
          <pc:sldMk cId="210026679" sldId="274"/>
        </pc:sldMkLst>
        <pc:spChg chg="mod">
          <ac:chgData name="daniel muturi" userId="a98c42fdc592b456" providerId="LiveId" clId="{D72A4810-9D87-435C-87C8-10608BBDEADC}" dt="2025-01-26T07:04:38.076" v="4311" actId="255"/>
          <ac:spMkLst>
            <pc:docMk/>
            <pc:sldMk cId="210026679" sldId="274"/>
            <ac:spMk id="2" creationId="{744069B4-EE87-C8C0-380C-5AF5CFBD18B9}"/>
          </ac:spMkLst>
        </pc:spChg>
        <pc:spChg chg="del mod">
          <ac:chgData name="daniel muturi" userId="a98c42fdc592b456" providerId="LiveId" clId="{D72A4810-9D87-435C-87C8-10608BBDEADC}" dt="2025-01-25T19:21:00.030" v="3935" actId="478"/>
          <ac:spMkLst>
            <pc:docMk/>
            <pc:sldMk cId="210026679" sldId="274"/>
            <ac:spMk id="3" creationId="{D862A558-F95C-B92F-FBCA-9AFF52F7D8F8}"/>
          </ac:spMkLst>
        </pc:spChg>
        <pc:spChg chg="mod">
          <ac:chgData name="daniel muturi" userId="a98c42fdc592b456" providerId="LiveId" clId="{D72A4810-9D87-435C-87C8-10608BBDEADC}" dt="2025-01-26T06:50:38.289" v="4247" actId="33524"/>
          <ac:spMkLst>
            <pc:docMk/>
            <pc:sldMk cId="210026679" sldId="274"/>
            <ac:spMk id="4" creationId="{CE5C247B-DDEF-76B8-A7E0-48377C85017D}"/>
          </ac:spMkLst>
        </pc:spChg>
        <pc:picChg chg="add mod modCrop">
          <ac:chgData name="daniel muturi" userId="a98c42fdc592b456" providerId="LiveId" clId="{D72A4810-9D87-435C-87C8-10608BBDEADC}" dt="2025-01-26T06:49:36.637" v="4238" actId="1076"/>
          <ac:picMkLst>
            <pc:docMk/>
            <pc:sldMk cId="210026679" sldId="274"/>
            <ac:picMk id="5" creationId="{101CF1FB-914C-E120-7ADA-43779D68004D}"/>
          </ac:picMkLst>
        </pc:picChg>
        <pc:picChg chg="add del mod modCrop">
          <ac:chgData name="daniel muturi" userId="a98c42fdc592b456" providerId="LiveId" clId="{D72A4810-9D87-435C-87C8-10608BBDEADC}" dt="2025-01-26T06:48:06.044" v="4231" actId="478"/>
          <ac:picMkLst>
            <pc:docMk/>
            <pc:sldMk cId="210026679" sldId="274"/>
            <ac:picMk id="6" creationId="{666038A6-EACA-4D29-8586-6795EEAEEC43}"/>
          </ac:picMkLst>
        </pc:picChg>
      </pc:sldChg>
      <pc:sldChg chg="modSp new del mod">
        <pc:chgData name="daniel muturi" userId="a98c42fdc592b456" providerId="LiveId" clId="{D72A4810-9D87-435C-87C8-10608BBDEADC}" dt="2025-01-25T19:17:07.779" v="3910" actId="2696"/>
        <pc:sldMkLst>
          <pc:docMk/>
          <pc:sldMk cId="1300500664" sldId="274"/>
        </pc:sldMkLst>
        <pc:spChg chg="mod">
          <ac:chgData name="daniel muturi" userId="a98c42fdc592b456" providerId="LiveId" clId="{D72A4810-9D87-435C-87C8-10608BBDEADC}" dt="2025-01-25T19:16:08.554" v="3909" actId="207"/>
          <ac:spMkLst>
            <pc:docMk/>
            <pc:sldMk cId="1300500664" sldId="274"/>
            <ac:spMk id="2" creationId="{A571AB00-FDEE-1FDF-2512-C81284873A5A}"/>
          </ac:spMkLst>
        </pc:spChg>
      </pc:sldChg>
      <pc:sldChg chg="del">
        <pc:chgData name="daniel muturi" userId="a98c42fdc592b456" providerId="LiveId" clId="{D72A4810-9D87-435C-87C8-10608BBDEADC}" dt="2025-01-23T07:01:36.514" v="2761" actId="47"/>
        <pc:sldMkLst>
          <pc:docMk/>
          <pc:sldMk cId="0" sldId="275"/>
        </pc:sldMkLst>
      </pc:sldChg>
      <pc:sldChg chg="addSp delSp modSp new mod">
        <pc:chgData name="daniel muturi" userId="a98c42fdc592b456" providerId="LiveId" clId="{D72A4810-9D87-435C-87C8-10608BBDEADC}" dt="2025-01-26T07:07:58.666" v="4351" actId="207"/>
        <pc:sldMkLst>
          <pc:docMk/>
          <pc:sldMk cId="1271967157" sldId="275"/>
        </pc:sldMkLst>
        <pc:spChg chg="del mod">
          <ac:chgData name="daniel muturi" userId="a98c42fdc592b456" providerId="LiveId" clId="{D72A4810-9D87-435C-87C8-10608BBDEADC}" dt="2025-01-26T07:06:47.122" v="4314" actId="478"/>
          <ac:spMkLst>
            <pc:docMk/>
            <pc:sldMk cId="1271967157" sldId="275"/>
            <ac:spMk id="2" creationId="{587C7BBF-665F-2466-3695-5675CBF07C3D}"/>
          </ac:spMkLst>
        </pc:spChg>
        <pc:spChg chg="del mod">
          <ac:chgData name="daniel muturi" userId="a98c42fdc592b456" providerId="LiveId" clId="{D72A4810-9D87-435C-87C8-10608BBDEADC}" dt="2025-01-26T06:31:20.199" v="4143" actId="478"/>
          <ac:spMkLst>
            <pc:docMk/>
            <pc:sldMk cId="1271967157" sldId="275"/>
            <ac:spMk id="3" creationId="{B8DDA3F2-865D-89FC-01B6-C7D0640359A6}"/>
          </ac:spMkLst>
        </pc:spChg>
        <pc:spChg chg="del mod">
          <ac:chgData name="daniel muturi" userId="a98c42fdc592b456" providerId="LiveId" clId="{D72A4810-9D87-435C-87C8-10608BBDEADC}" dt="2025-01-26T06:33:03.866" v="4147" actId="478"/>
          <ac:spMkLst>
            <pc:docMk/>
            <pc:sldMk cId="1271967157" sldId="275"/>
            <ac:spMk id="4" creationId="{B15EC0E7-6B9D-8FBB-7EE8-E4079FB541A2}"/>
          </ac:spMkLst>
        </pc:spChg>
        <pc:spChg chg="add mod">
          <ac:chgData name="daniel muturi" userId="a98c42fdc592b456" providerId="LiveId" clId="{D72A4810-9D87-435C-87C8-10608BBDEADC}" dt="2025-01-26T07:07:58.666" v="4351" actId="207"/>
          <ac:spMkLst>
            <pc:docMk/>
            <pc:sldMk cId="1271967157" sldId="275"/>
            <ac:spMk id="8" creationId="{386A42FA-7053-1D50-D801-33E2A95E1864}"/>
          </ac:spMkLst>
        </pc:spChg>
        <pc:picChg chg="add mod modCrop">
          <ac:chgData name="daniel muturi" userId="a98c42fdc592b456" providerId="LiveId" clId="{D72A4810-9D87-435C-87C8-10608BBDEADC}" dt="2025-01-26T06:34:14.659" v="4156" actId="14100"/>
          <ac:picMkLst>
            <pc:docMk/>
            <pc:sldMk cId="1271967157" sldId="275"/>
            <ac:picMk id="6" creationId="{6C7B3907-B9B0-B726-24C7-B50A66175A6E}"/>
          </ac:picMkLst>
        </pc:picChg>
      </pc:sldChg>
      <pc:sldChg chg="del">
        <pc:chgData name="daniel muturi" userId="a98c42fdc592b456" providerId="LiveId" clId="{D72A4810-9D87-435C-87C8-10608BBDEADC}" dt="2025-01-23T07:00:30.978" v="2759" actId="47"/>
        <pc:sldMkLst>
          <pc:docMk/>
          <pc:sldMk cId="0" sldId="276"/>
        </pc:sldMkLst>
      </pc:sldChg>
      <pc:sldChg chg="addSp delSp modSp new del mod">
        <pc:chgData name="daniel muturi" userId="a98c42fdc592b456" providerId="LiveId" clId="{D72A4810-9D87-435C-87C8-10608BBDEADC}" dt="2025-01-26T06:43:23.735" v="4201" actId="2696"/>
        <pc:sldMkLst>
          <pc:docMk/>
          <pc:sldMk cId="238770790" sldId="276"/>
        </pc:sldMkLst>
        <pc:spChg chg="del mod">
          <ac:chgData name="daniel muturi" userId="a98c42fdc592b456" providerId="LiveId" clId="{D72A4810-9D87-435C-87C8-10608BBDEADC}" dt="2025-01-26T06:35:13.404" v="4159" actId="478"/>
          <ac:spMkLst>
            <pc:docMk/>
            <pc:sldMk cId="238770790" sldId="276"/>
            <ac:spMk id="2" creationId="{28D49EA6-3D65-1584-08CD-5A16E9B6758C}"/>
          </ac:spMkLst>
        </pc:spChg>
        <pc:spChg chg="del mod">
          <ac:chgData name="daniel muturi" userId="a98c42fdc592b456" providerId="LiveId" clId="{D72A4810-9D87-435C-87C8-10608BBDEADC}" dt="2025-01-26T06:35:17.167" v="4161" actId="478"/>
          <ac:spMkLst>
            <pc:docMk/>
            <pc:sldMk cId="238770790" sldId="276"/>
            <ac:spMk id="3" creationId="{FA2C2C44-B8A9-9B01-B8CF-E000A1F8C390}"/>
          </ac:spMkLst>
        </pc:spChg>
        <pc:spChg chg="del mod">
          <ac:chgData name="daniel muturi" userId="a98c42fdc592b456" providerId="LiveId" clId="{D72A4810-9D87-435C-87C8-10608BBDEADC}" dt="2025-01-26T06:41:17.093" v="4189" actId="478"/>
          <ac:spMkLst>
            <pc:docMk/>
            <pc:sldMk cId="238770790" sldId="276"/>
            <ac:spMk id="4" creationId="{642BDD0F-E5F1-D4D3-A225-05EE6359F9E9}"/>
          </ac:spMkLst>
        </pc:spChg>
        <pc:spChg chg="add mod">
          <ac:chgData name="daniel muturi" userId="a98c42fdc592b456" providerId="LiveId" clId="{D72A4810-9D87-435C-87C8-10608BBDEADC}" dt="2025-01-26T06:42:09.714" v="4193" actId="207"/>
          <ac:spMkLst>
            <pc:docMk/>
            <pc:sldMk cId="238770790" sldId="276"/>
            <ac:spMk id="5" creationId="{405DD575-48B9-4D25-AB3D-77A53BF8D0F1}"/>
          </ac:spMkLst>
        </pc:spChg>
        <pc:spChg chg="add del mod">
          <ac:chgData name="daniel muturi" userId="a98c42fdc592b456" providerId="LiveId" clId="{D72A4810-9D87-435C-87C8-10608BBDEADC}" dt="2025-01-26T06:43:18.233" v="4200"/>
          <ac:spMkLst>
            <pc:docMk/>
            <pc:sldMk cId="238770790" sldId="276"/>
            <ac:spMk id="6" creationId="{34CA5338-A22D-A65B-DAE6-5B32939DC7BA}"/>
          </ac:spMkLst>
        </pc:spChg>
      </pc:sldChg>
      <pc:sldChg chg="delSp modSp new mod">
        <pc:chgData name="daniel muturi" userId="a98c42fdc592b456" providerId="LiveId" clId="{D72A4810-9D87-435C-87C8-10608BBDEADC}" dt="2025-01-26T06:46:06.325" v="4229" actId="207"/>
        <pc:sldMkLst>
          <pc:docMk/>
          <pc:sldMk cId="1225025910" sldId="276"/>
        </pc:sldMkLst>
        <pc:spChg chg="mod">
          <ac:chgData name="daniel muturi" userId="a98c42fdc592b456" providerId="LiveId" clId="{D72A4810-9D87-435C-87C8-10608BBDEADC}" dt="2025-01-26T06:46:06.325" v="4229" actId="207"/>
          <ac:spMkLst>
            <pc:docMk/>
            <pc:sldMk cId="1225025910" sldId="276"/>
            <ac:spMk id="2" creationId="{C0329B60-0563-77B5-7538-35572257C520}"/>
          </ac:spMkLst>
        </pc:spChg>
        <pc:spChg chg="del mod">
          <ac:chgData name="daniel muturi" userId="a98c42fdc592b456" providerId="LiveId" clId="{D72A4810-9D87-435C-87C8-10608BBDEADC}" dt="2025-01-26T06:44:13.012" v="4205" actId="478"/>
          <ac:spMkLst>
            <pc:docMk/>
            <pc:sldMk cId="1225025910" sldId="276"/>
            <ac:spMk id="3" creationId="{CFA02940-3881-B5F6-1731-A5BA436D4ACD}"/>
          </ac:spMkLst>
        </pc:spChg>
        <pc:spChg chg="mod">
          <ac:chgData name="daniel muturi" userId="a98c42fdc592b456" providerId="LiveId" clId="{D72A4810-9D87-435C-87C8-10608BBDEADC}" dt="2025-01-26T06:45:48.912" v="4228" actId="20577"/>
          <ac:spMkLst>
            <pc:docMk/>
            <pc:sldMk cId="1225025910" sldId="276"/>
            <ac:spMk id="4" creationId="{F8BE1088-61C1-6814-395D-1198B6550076}"/>
          </ac:spMkLst>
        </pc:spChg>
      </pc:sldChg>
      <pc:sldChg chg="del">
        <pc:chgData name="daniel muturi" userId="a98c42fdc592b456" providerId="LiveId" clId="{D72A4810-9D87-435C-87C8-10608BBDEADC}" dt="2025-01-23T07:00:30.978" v="2759" actId="47"/>
        <pc:sldMkLst>
          <pc:docMk/>
          <pc:sldMk cId="0" sldId="277"/>
        </pc:sldMkLst>
      </pc:sldChg>
      <pc:sldChg chg="addSp delSp modSp new del mod">
        <pc:chgData name="daniel muturi" userId="a98c42fdc592b456" providerId="LiveId" clId="{D72A4810-9D87-435C-87C8-10608BBDEADC}" dt="2025-01-26T07:49:57.079" v="4756" actId="2696"/>
        <pc:sldMkLst>
          <pc:docMk/>
          <pc:sldMk cId="975605931" sldId="277"/>
        </pc:sldMkLst>
        <pc:spChg chg="mod">
          <ac:chgData name="daniel muturi" userId="a98c42fdc592b456" providerId="LiveId" clId="{D72A4810-9D87-435C-87C8-10608BBDEADC}" dt="2025-01-26T06:53:58.901" v="4253" actId="14100"/>
          <ac:spMkLst>
            <pc:docMk/>
            <pc:sldMk cId="975605931" sldId="277"/>
            <ac:spMk id="2" creationId="{EEC2AFFC-BF7F-5E5B-E45B-FF3333EF1CC3}"/>
          </ac:spMkLst>
        </pc:spChg>
        <pc:spChg chg="del mod">
          <ac:chgData name="daniel muturi" userId="a98c42fdc592b456" providerId="LiveId" clId="{D72A4810-9D87-435C-87C8-10608BBDEADC}" dt="2025-01-26T06:52:56.971" v="4250" actId="478"/>
          <ac:spMkLst>
            <pc:docMk/>
            <pc:sldMk cId="975605931" sldId="277"/>
            <ac:spMk id="3" creationId="{E2BF6BB2-B8EA-6DDF-5933-6F40DD9AC822}"/>
          </ac:spMkLst>
        </pc:spChg>
        <pc:spChg chg="mod">
          <ac:chgData name="daniel muturi" userId="a98c42fdc592b456" providerId="LiveId" clId="{D72A4810-9D87-435C-87C8-10608BBDEADC}" dt="2025-01-26T06:54:59.568" v="4259" actId="20577"/>
          <ac:spMkLst>
            <pc:docMk/>
            <pc:sldMk cId="975605931" sldId="277"/>
            <ac:spMk id="4" creationId="{2E0A5049-D3D3-0CD6-9E35-5F9B206E80C7}"/>
          </ac:spMkLst>
        </pc:spChg>
        <pc:picChg chg="add mod">
          <ac:chgData name="daniel muturi" userId="a98c42fdc592b456" providerId="LiveId" clId="{D72A4810-9D87-435C-87C8-10608BBDEADC}" dt="2025-01-26T06:53:11.661" v="4251"/>
          <ac:picMkLst>
            <pc:docMk/>
            <pc:sldMk cId="975605931" sldId="277"/>
            <ac:picMk id="5" creationId="{71BF2524-1410-D061-6941-44DCAA666CBF}"/>
          </ac:picMkLst>
        </pc:picChg>
      </pc:sldChg>
      <pc:sldChg chg="delSp modSp new mod">
        <pc:chgData name="daniel muturi" userId="a98c42fdc592b456" providerId="LiveId" clId="{D72A4810-9D87-435C-87C8-10608BBDEADC}" dt="2025-01-26T07:57:10.903" v="4795" actId="2711"/>
        <pc:sldMkLst>
          <pc:docMk/>
          <pc:sldMk cId="1276485948" sldId="277"/>
        </pc:sldMkLst>
        <pc:spChg chg="mod">
          <ac:chgData name="daniel muturi" userId="a98c42fdc592b456" providerId="LiveId" clId="{D72A4810-9D87-435C-87C8-10608BBDEADC}" dt="2025-01-26T07:57:10.903" v="4795" actId="2711"/>
          <ac:spMkLst>
            <pc:docMk/>
            <pc:sldMk cId="1276485948" sldId="277"/>
            <ac:spMk id="2" creationId="{8FC75FA6-F518-459A-63DE-EA34C8DD6974}"/>
          </ac:spMkLst>
        </pc:spChg>
        <pc:spChg chg="del mod">
          <ac:chgData name="daniel muturi" userId="a98c42fdc592b456" providerId="LiveId" clId="{D72A4810-9D87-435C-87C8-10608BBDEADC}" dt="2025-01-26T07:53:17.494" v="4763" actId="478"/>
          <ac:spMkLst>
            <pc:docMk/>
            <pc:sldMk cId="1276485948" sldId="277"/>
            <ac:spMk id="3" creationId="{D38D8737-1B05-D495-605F-5A185B3AA5A5}"/>
          </ac:spMkLst>
        </pc:spChg>
        <pc:spChg chg="mod">
          <ac:chgData name="daniel muturi" userId="a98c42fdc592b456" providerId="LiveId" clId="{D72A4810-9D87-435C-87C8-10608BBDEADC}" dt="2025-01-26T07:56:13.231" v="4794" actId="1076"/>
          <ac:spMkLst>
            <pc:docMk/>
            <pc:sldMk cId="1276485948" sldId="277"/>
            <ac:spMk id="4" creationId="{8349C6D6-31B8-B758-053F-75A0F13EBAB6}"/>
          </ac:spMkLst>
        </pc:spChg>
      </pc:sldChg>
      <pc:sldChg chg="del">
        <pc:chgData name="daniel muturi" userId="a98c42fdc592b456" providerId="LiveId" clId="{D72A4810-9D87-435C-87C8-10608BBDEADC}" dt="2025-01-23T07:00:30.978" v="2759" actId="47"/>
        <pc:sldMkLst>
          <pc:docMk/>
          <pc:sldMk cId="0" sldId="278"/>
        </pc:sldMkLst>
      </pc:sldChg>
      <pc:sldChg chg="addSp delSp modSp new del mod">
        <pc:chgData name="daniel muturi" userId="a98c42fdc592b456" providerId="LiveId" clId="{D72A4810-9D87-435C-87C8-10608BBDEADC}" dt="2025-01-26T07:50:15.979" v="4757" actId="47"/>
        <pc:sldMkLst>
          <pc:docMk/>
          <pc:sldMk cId="3096632690" sldId="278"/>
        </pc:sldMkLst>
        <pc:spChg chg="mod">
          <ac:chgData name="daniel muturi" userId="a98c42fdc592b456" providerId="LiveId" clId="{D72A4810-9D87-435C-87C8-10608BBDEADC}" dt="2025-01-26T06:56:20.434" v="4264" actId="14100"/>
          <ac:spMkLst>
            <pc:docMk/>
            <pc:sldMk cId="3096632690" sldId="278"/>
            <ac:spMk id="2" creationId="{15B5F869-4359-BA36-213E-9AAB3DE620A0}"/>
          </ac:spMkLst>
        </pc:spChg>
        <pc:spChg chg="del mod">
          <ac:chgData name="daniel muturi" userId="a98c42fdc592b456" providerId="LiveId" clId="{D72A4810-9D87-435C-87C8-10608BBDEADC}" dt="2025-01-26T06:56:28.774" v="4266" actId="478"/>
          <ac:spMkLst>
            <pc:docMk/>
            <pc:sldMk cId="3096632690" sldId="278"/>
            <ac:spMk id="3" creationId="{B36FAC8D-E978-8E98-C8B4-0025B0D15DCB}"/>
          </ac:spMkLst>
        </pc:spChg>
        <pc:spChg chg="mod">
          <ac:chgData name="daniel muturi" userId="a98c42fdc592b456" providerId="LiveId" clId="{D72A4810-9D87-435C-87C8-10608BBDEADC}" dt="2025-01-26T06:58:04.024" v="4270" actId="1076"/>
          <ac:spMkLst>
            <pc:docMk/>
            <pc:sldMk cId="3096632690" sldId="278"/>
            <ac:spMk id="4" creationId="{47642DA6-01EB-D292-FE82-AE2A3504023E}"/>
          </ac:spMkLst>
        </pc:spChg>
        <pc:picChg chg="add mod">
          <ac:chgData name="daniel muturi" userId="a98c42fdc592b456" providerId="LiveId" clId="{D72A4810-9D87-435C-87C8-10608BBDEADC}" dt="2025-01-26T06:58:13.600" v="4272" actId="14100"/>
          <ac:picMkLst>
            <pc:docMk/>
            <pc:sldMk cId="3096632690" sldId="278"/>
            <ac:picMk id="5" creationId="{AE3ABD1A-2706-8D5C-E4F3-DFCEB28207F8}"/>
          </ac:picMkLst>
        </pc:picChg>
      </pc:sldChg>
      <pc:sldChg chg="del">
        <pc:chgData name="daniel muturi" userId="a98c42fdc592b456" providerId="LiveId" clId="{D72A4810-9D87-435C-87C8-10608BBDEADC}" dt="2025-01-23T07:00:30.978" v="2759" actId="47"/>
        <pc:sldMkLst>
          <pc:docMk/>
          <pc:sldMk cId="0" sldId="279"/>
        </pc:sldMkLst>
      </pc:sldChg>
      <pc:sldChg chg="del">
        <pc:chgData name="daniel muturi" userId="a98c42fdc592b456" providerId="LiveId" clId="{D72A4810-9D87-435C-87C8-10608BBDEADC}" dt="2025-01-23T07:00:30.978" v="2759" actId="47"/>
        <pc:sldMkLst>
          <pc:docMk/>
          <pc:sldMk cId="0" sldId="280"/>
        </pc:sldMkLst>
      </pc:sldChg>
      <pc:sldChg chg="del">
        <pc:chgData name="daniel muturi" userId="a98c42fdc592b456" providerId="LiveId" clId="{D72A4810-9D87-435C-87C8-10608BBDEADC}" dt="2025-01-23T07:00:30.978" v="2759" actId="47"/>
        <pc:sldMkLst>
          <pc:docMk/>
          <pc:sldMk cId="0" sldId="281"/>
        </pc:sldMkLst>
      </pc:sldChg>
      <pc:sldChg chg="del">
        <pc:chgData name="daniel muturi" userId="a98c42fdc592b456" providerId="LiveId" clId="{D72A4810-9D87-435C-87C8-10608BBDEADC}" dt="2025-01-23T07:01:36.514" v="2761" actId="47"/>
        <pc:sldMkLst>
          <pc:docMk/>
          <pc:sldMk cId="0" sldId="282"/>
        </pc:sldMkLst>
      </pc:sldChg>
      <pc:sldChg chg="del">
        <pc:chgData name="daniel muturi" userId="a98c42fdc592b456" providerId="LiveId" clId="{D72A4810-9D87-435C-87C8-10608BBDEADC}" dt="2025-01-23T07:01:20.124" v="2760" actId="47"/>
        <pc:sldMkLst>
          <pc:docMk/>
          <pc:sldMk cId="0" sldId="283"/>
        </pc:sldMkLst>
      </pc:sldChg>
      <pc:sldChg chg="del">
        <pc:chgData name="daniel muturi" userId="a98c42fdc592b456" providerId="LiveId" clId="{D72A4810-9D87-435C-87C8-10608BBDEADC}" dt="2025-01-23T06:59:58.903" v="2757" actId="47"/>
        <pc:sldMkLst>
          <pc:docMk/>
          <pc:sldMk cId="0" sldId="284"/>
        </pc:sldMkLst>
      </pc:sldChg>
      <pc:sldChg chg="del">
        <pc:chgData name="daniel muturi" userId="a98c42fdc592b456" providerId="LiveId" clId="{D72A4810-9D87-435C-87C8-10608BBDEADC}" dt="2025-01-23T06:59:58.903" v="2757" actId="47"/>
        <pc:sldMkLst>
          <pc:docMk/>
          <pc:sldMk cId="0" sldId="285"/>
        </pc:sldMkLst>
      </pc:sldChg>
      <pc:sldChg chg="del">
        <pc:chgData name="daniel muturi" userId="a98c42fdc592b456" providerId="LiveId" clId="{D72A4810-9D87-435C-87C8-10608BBDEADC}" dt="2025-01-23T06:59:58.903" v="2757" actId="47"/>
        <pc:sldMkLst>
          <pc:docMk/>
          <pc:sldMk cId="0" sldId="286"/>
        </pc:sldMkLst>
      </pc:sldChg>
      <pc:sldChg chg="del">
        <pc:chgData name="daniel muturi" userId="a98c42fdc592b456" providerId="LiveId" clId="{D72A4810-9D87-435C-87C8-10608BBDEADC}" dt="2025-01-23T06:59:58.903" v="2757" actId="47"/>
        <pc:sldMkLst>
          <pc:docMk/>
          <pc:sldMk cId="0" sldId="287"/>
        </pc:sldMkLst>
      </pc:sldChg>
      <pc:sldChg chg="del">
        <pc:chgData name="daniel muturi" userId="a98c42fdc592b456" providerId="LiveId" clId="{D72A4810-9D87-435C-87C8-10608BBDEADC}" dt="2025-01-23T07:01:20.124" v="2760" actId="47"/>
        <pc:sldMkLst>
          <pc:docMk/>
          <pc:sldMk cId="0" sldId="288"/>
        </pc:sldMkLst>
      </pc:sldChg>
      <pc:sldChg chg="del">
        <pc:chgData name="daniel muturi" userId="a98c42fdc592b456" providerId="LiveId" clId="{D72A4810-9D87-435C-87C8-10608BBDEADC}" dt="2025-01-23T07:01:20.124" v="2760" actId="47"/>
        <pc:sldMkLst>
          <pc:docMk/>
          <pc:sldMk cId="0" sldId="289"/>
        </pc:sldMkLst>
      </pc:sldChg>
      <pc:sldChg chg="del">
        <pc:chgData name="daniel muturi" userId="a98c42fdc592b456" providerId="LiveId" clId="{D72A4810-9D87-435C-87C8-10608BBDEADC}" dt="2025-01-23T07:01:20.124" v="2760" actId="47"/>
        <pc:sldMkLst>
          <pc:docMk/>
          <pc:sldMk cId="0" sldId="290"/>
        </pc:sldMkLst>
      </pc:sldChg>
      <pc:sldChg chg="del">
        <pc:chgData name="daniel muturi" userId="a98c42fdc592b456" providerId="LiveId" clId="{D72A4810-9D87-435C-87C8-10608BBDEADC}" dt="2025-01-23T07:00:10.612" v="2758" actId="47"/>
        <pc:sldMkLst>
          <pc:docMk/>
          <pc:sldMk cId="0" sldId="291"/>
        </pc:sldMkLst>
      </pc:sldChg>
      <pc:sldChg chg="del">
        <pc:chgData name="daniel muturi" userId="a98c42fdc592b456" providerId="LiveId" clId="{D72A4810-9D87-435C-87C8-10608BBDEADC}" dt="2025-01-23T07:00:10.612" v="2758" actId="47"/>
        <pc:sldMkLst>
          <pc:docMk/>
          <pc:sldMk cId="0" sldId="292"/>
        </pc:sldMkLst>
      </pc:sldChg>
      <pc:sldChg chg="del">
        <pc:chgData name="daniel muturi" userId="a98c42fdc592b456" providerId="LiveId" clId="{D72A4810-9D87-435C-87C8-10608BBDEADC}" dt="2025-01-23T07:00:10.612" v="2758" actId="47"/>
        <pc:sldMkLst>
          <pc:docMk/>
          <pc:sldMk cId="0" sldId="293"/>
        </pc:sldMkLst>
      </pc:sldChg>
      <pc:sldChg chg="del">
        <pc:chgData name="daniel muturi" userId="a98c42fdc592b456" providerId="LiveId" clId="{D72A4810-9D87-435C-87C8-10608BBDEADC}" dt="2025-01-23T06:59:26.364" v="2756" actId="47"/>
        <pc:sldMkLst>
          <pc:docMk/>
          <pc:sldMk cId="0" sldId="294"/>
        </pc:sldMkLst>
      </pc:sldChg>
      <pc:sldChg chg="del">
        <pc:chgData name="daniel muturi" userId="a98c42fdc592b456" providerId="LiveId" clId="{D72A4810-9D87-435C-87C8-10608BBDEADC}" dt="2025-01-23T06:59:26.364" v="2756" actId="47"/>
        <pc:sldMkLst>
          <pc:docMk/>
          <pc:sldMk cId="0" sldId="295"/>
        </pc:sldMkLst>
      </pc:sldChg>
      <pc:sldChg chg="del">
        <pc:chgData name="daniel muturi" userId="a98c42fdc592b456" providerId="LiveId" clId="{D72A4810-9D87-435C-87C8-10608BBDEADC}" dt="2025-01-23T06:59:26.364" v="2756" actId="47"/>
        <pc:sldMkLst>
          <pc:docMk/>
          <pc:sldMk cId="0" sldId="296"/>
        </pc:sldMkLst>
      </pc:sldChg>
      <pc:sldChg chg="del">
        <pc:chgData name="daniel muturi" userId="a98c42fdc592b456" providerId="LiveId" clId="{D72A4810-9D87-435C-87C8-10608BBDEADC}" dt="2025-01-23T06:59:16.073" v="2755" actId="47"/>
        <pc:sldMkLst>
          <pc:docMk/>
          <pc:sldMk cId="0" sldId="297"/>
        </pc:sldMkLst>
      </pc:sldChg>
      <pc:sldChg chg="del">
        <pc:chgData name="daniel muturi" userId="a98c42fdc592b456" providerId="LiveId" clId="{D72A4810-9D87-435C-87C8-10608BBDEADC}" dt="2025-01-23T06:59:16.073" v="2755" actId="47"/>
        <pc:sldMkLst>
          <pc:docMk/>
          <pc:sldMk cId="0" sldId="298"/>
        </pc:sldMkLst>
      </pc:sldChg>
      <pc:sldChg chg="del">
        <pc:chgData name="daniel muturi" userId="a98c42fdc592b456" providerId="LiveId" clId="{D72A4810-9D87-435C-87C8-10608BBDEADC}" dt="2025-01-23T06:59:16.073" v="2755" actId="47"/>
        <pc:sldMkLst>
          <pc:docMk/>
          <pc:sldMk cId="0" sldId="299"/>
        </pc:sldMkLst>
      </pc:sldChg>
      <pc:sldChg chg="del">
        <pc:chgData name="daniel muturi" userId="a98c42fdc592b456" providerId="LiveId" clId="{D72A4810-9D87-435C-87C8-10608BBDEADC}" dt="2025-01-23T06:59:16.073" v="2755" actId="47"/>
        <pc:sldMkLst>
          <pc:docMk/>
          <pc:sldMk cId="0" sldId="300"/>
        </pc:sldMkLst>
      </pc:sldChg>
      <pc:sldChg chg="del">
        <pc:chgData name="daniel muturi" userId="a98c42fdc592b456" providerId="LiveId" clId="{D72A4810-9D87-435C-87C8-10608BBDEADC}" dt="2025-01-23T06:59:16.073" v="2755" actId="47"/>
        <pc:sldMkLst>
          <pc:docMk/>
          <pc:sldMk cId="0" sldId="301"/>
        </pc:sldMkLst>
      </pc:sldChg>
      <pc:sldChg chg="del">
        <pc:chgData name="daniel muturi" userId="a98c42fdc592b456" providerId="LiveId" clId="{D72A4810-9D87-435C-87C8-10608BBDEADC}" dt="2025-01-23T06:59:04.414" v="2754" actId="47"/>
        <pc:sldMkLst>
          <pc:docMk/>
          <pc:sldMk cId="0" sldId="302"/>
        </pc:sldMkLst>
      </pc:sldChg>
      <pc:sldChg chg="del">
        <pc:chgData name="daniel muturi" userId="a98c42fdc592b456" providerId="LiveId" clId="{D72A4810-9D87-435C-87C8-10608BBDEADC}" dt="2025-01-23T06:59:04.414" v="2754" actId="47"/>
        <pc:sldMkLst>
          <pc:docMk/>
          <pc:sldMk cId="0" sldId="303"/>
        </pc:sldMkLst>
      </pc:sldChg>
      <pc:sldChg chg="del">
        <pc:chgData name="daniel muturi" userId="a98c42fdc592b456" providerId="LiveId" clId="{D72A4810-9D87-435C-87C8-10608BBDEADC}" dt="2025-01-23T06:59:04.414" v="2754" actId="47"/>
        <pc:sldMkLst>
          <pc:docMk/>
          <pc:sldMk cId="0" sldId="304"/>
        </pc:sldMkLst>
      </pc:sldChg>
      <pc:sldChg chg="del">
        <pc:chgData name="daniel muturi" userId="a98c42fdc592b456" providerId="LiveId" clId="{D72A4810-9D87-435C-87C8-10608BBDEADC}" dt="2025-01-23T06:59:04.414" v="2754" actId="47"/>
        <pc:sldMkLst>
          <pc:docMk/>
          <pc:sldMk cId="0" sldId="305"/>
        </pc:sldMkLst>
      </pc:sldChg>
      <pc:sldChg chg="del">
        <pc:chgData name="daniel muturi" userId="a98c42fdc592b456" providerId="LiveId" clId="{D72A4810-9D87-435C-87C8-10608BBDEADC}" dt="2025-01-23T06:59:04.414" v="2754" actId="47"/>
        <pc:sldMkLst>
          <pc:docMk/>
          <pc:sldMk cId="0" sldId="306"/>
        </pc:sldMkLst>
      </pc:sldChg>
      <pc:sldChg chg="del">
        <pc:chgData name="daniel muturi" userId="a98c42fdc592b456" providerId="LiveId" clId="{D72A4810-9D87-435C-87C8-10608BBDEADC}" dt="2025-01-23T06:58:55.617" v="2753" actId="47"/>
        <pc:sldMkLst>
          <pc:docMk/>
          <pc:sldMk cId="0" sldId="307"/>
        </pc:sldMkLst>
      </pc:sldChg>
      <pc:sldChg chg="del">
        <pc:chgData name="daniel muturi" userId="a98c42fdc592b456" providerId="LiveId" clId="{D72A4810-9D87-435C-87C8-10608BBDEADC}" dt="2025-01-23T06:58:55.617" v="2753" actId="47"/>
        <pc:sldMkLst>
          <pc:docMk/>
          <pc:sldMk cId="0" sldId="308"/>
        </pc:sldMkLst>
      </pc:sldChg>
      <pc:sldChg chg="del">
        <pc:chgData name="daniel muturi" userId="a98c42fdc592b456" providerId="LiveId" clId="{D72A4810-9D87-435C-87C8-10608BBDEADC}" dt="2025-01-23T06:58:55.617" v="2753" actId="47"/>
        <pc:sldMkLst>
          <pc:docMk/>
          <pc:sldMk cId="0" sldId="309"/>
        </pc:sldMkLst>
      </pc:sldChg>
      <pc:sldChg chg="del">
        <pc:chgData name="daniel muturi" userId="a98c42fdc592b456" providerId="LiveId" clId="{D72A4810-9D87-435C-87C8-10608BBDEADC}" dt="2025-01-23T06:58:55.617" v="2753" actId="47"/>
        <pc:sldMkLst>
          <pc:docMk/>
          <pc:sldMk cId="0" sldId="310"/>
        </pc:sldMkLst>
      </pc:sldChg>
      <pc:sldChg chg="del">
        <pc:chgData name="daniel muturi" userId="a98c42fdc592b456" providerId="LiveId" clId="{D72A4810-9D87-435C-87C8-10608BBDEADC}" dt="2025-01-23T06:58:55.617" v="2753" actId="47"/>
        <pc:sldMkLst>
          <pc:docMk/>
          <pc:sldMk cId="0" sldId="311"/>
        </pc:sldMkLst>
      </pc:sldChg>
      <pc:sldMasterChg chg="delSldLayout">
        <pc:chgData name="daniel muturi" userId="a98c42fdc592b456" providerId="LiveId" clId="{D72A4810-9D87-435C-87C8-10608BBDEADC}" dt="2025-01-23T07:38:07.565" v="2782" actId="47"/>
        <pc:sldMasterMkLst>
          <pc:docMk/>
          <pc:sldMasterMk cId="0" sldId="2147483690"/>
        </pc:sldMasterMkLst>
        <pc:sldLayoutChg chg="del">
          <pc:chgData name="daniel muturi" userId="a98c42fdc592b456" providerId="LiveId" clId="{D72A4810-9D87-435C-87C8-10608BBDEADC}" dt="2025-01-23T07:01:47.953" v="2762" actId="47"/>
          <pc:sldLayoutMkLst>
            <pc:docMk/>
            <pc:sldMasterMk cId="0" sldId="2147483690"/>
            <pc:sldLayoutMk cId="0" sldId="2147483650"/>
          </pc:sldLayoutMkLst>
        </pc:sldLayoutChg>
        <pc:sldLayoutChg chg="del">
          <pc:chgData name="daniel muturi" userId="a98c42fdc592b456" providerId="LiveId" clId="{D72A4810-9D87-435C-87C8-10608BBDEADC}" dt="2025-01-23T07:01:47.953" v="2762" actId="47"/>
          <pc:sldLayoutMkLst>
            <pc:docMk/>
            <pc:sldMasterMk cId="0" sldId="2147483690"/>
            <pc:sldLayoutMk cId="0" sldId="2147483654"/>
          </pc:sldLayoutMkLst>
        </pc:sldLayoutChg>
        <pc:sldLayoutChg chg="del">
          <pc:chgData name="daniel muturi" userId="a98c42fdc592b456" providerId="LiveId" clId="{D72A4810-9D87-435C-87C8-10608BBDEADC}" dt="2025-01-23T07:03:14.924" v="2765" actId="47"/>
          <pc:sldLayoutMkLst>
            <pc:docMk/>
            <pc:sldMasterMk cId="0" sldId="2147483690"/>
            <pc:sldLayoutMk cId="0" sldId="2147483656"/>
          </pc:sldLayoutMkLst>
        </pc:sldLayoutChg>
        <pc:sldLayoutChg chg="del">
          <pc:chgData name="daniel muturi" userId="a98c42fdc592b456" providerId="LiveId" clId="{D72A4810-9D87-435C-87C8-10608BBDEADC}" dt="2025-01-23T07:00:30.978" v="2759" actId="47"/>
          <pc:sldLayoutMkLst>
            <pc:docMk/>
            <pc:sldMasterMk cId="0" sldId="2147483690"/>
            <pc:sldLayoutMk cId="0" sldId="2147483657"/>
          </pc:sldLayoutMkLst>
        </pc:sldLayoutChg>
        <pc:sldLayoutChg chg="del">
          <pc:chgData name="daniel muturi" userId="a98c42fdc592b456" providerId="LiveId" clId="{D72A4810-9D87-435C-87C8-10608BBDEADC}" dt="2025-01-23T07:01:47.953" v="2762" actId="47"/>
          <pc:sldLayoutMkLst>
            <pc:docMk/>
            <pc:sldMasterMk cId="0" sldId="2147483690"/>
            <pc:sldLayoutMk cId="0" sldId="2147483660"/>
          </pc:sldLayoutMkLst>
        </pc:sldLayoutChg>
        <pc:sldLayoutChg chg="del">
          <pc:chgData name="daniel muturi" userId="a98c42fdc592b456" providerId="LiveId" clId="{D72A4810-9D87-435C-87C8-10608BBDEADC}" dt="2025-01-23T07:02:17.014" v="2763" actId="47"/>
          <pc:sldLayoutMkLst>
            <pc:docMk/>
            <pc:sldMasterMk cId="0" sldId="2147483690"/>
            <pc:sldLayoutMk cId="0" sldId="2147483661"/>
          </pc:sldLayoutMkLst>
        </pc:sldLayoutChg>
        <pc:sldLayoutChg chg="del">
          <pc:chgData name="daniel muturi" userId="a98c42fdc592b456" providerId="LiveId" clId="{D72A4810-9D87-435C-87C8-10608BBDEADC}" dt="2025-01-23T07:01:36.514" v="2761" actId="47"/>
          <pc:sldLayoutMkLst>
            <pc:docMk/>
            <pc:sldMasterMk cId="0" sldId="2147483690"/>
            <pc:sldLayoutMk cId="0" sldId="2147483662"/>
          </pc:sldLayoutMkLst>
        </pc:sldLayoutChg>
        <pc:sldLayoutChg chg="del">
          <pc:chgData name="daniel muturi" userId="a98c42fdc592b456" providerId="LiveId" clId="{D72A4810-9D87-435C-87C8-10608BBDEADC}" dt="2025-01-23T07:01:36.514" v="2761" actId="47"/>
          <pc:sldLayoutMkLst>
            <pc:docMk/>
            <pc:sldMasterMk cId="0" sldId="2147483690"/>
            <pc:sldLayoutMk cId="0" sldId="2147483663"/>
          </pc:sldLayoutMkLst>
        </pc:sldLayoutChg>
        <pc:sldLayoutChg chg="del">
          <pc:chgData name="daniel muturi" userId="a98c42fdc592b456" providerId="LiveId" clId="{D72A4810-9D87-435C-87C8-10608BBDEADC}" dt="2025-01-23T07:00:30.978" v="2759" actId="47"/>
          <pc:sldLayoutMkLst>
            <pc:docMk/>
            <pc:sldMasterMk cId="0" sldId="2147483690"/>
            <pc:sldLayoutMk cId="0" sldId="2147483664"/>
          </pc:sldLayoutMkLst>
        </pc:sldLayoutChg>
        <pc:sldLayoutChg chg="del">
          <pc:chgData name="daniel muturi" userId="a98c42fdc592b456" providerId="LiveId" clId="{D72A4810-9D87-435C-87C8-10608BBDEADC}" dt="2025-01-23T07:00:30.978" v="2759" actId="47"/>
          <pc:sldLayoutMkLst>
            <pc:docMk/>
            <pc:sldMasterMk cId="0" sldId="2147483690"/>
            <pc:sldLayoutMk cId="0" sldId="2147483665"/>
          </pc:sldLayoutMkLst>
        </pc:sldLayoutChg>
        <pc:sldLayoutChg chg="del">
          <pc:chgData name="daniel muturi" userId="a98c42fdc592b456" providerId="LiveId" clId="{D72A4810-9D87-435C-87C8-10608BBDEADC}" dt="2025-01-23T07:00:30.978" v="2759" actId="47"/>
          <pc:sldLayoutMkLst>
            <pc:docMk/>
            <pc:sldMasterMk cId="0" sldId="2147483690"/>
            <pc:sldLayoutMk cId="0" sldId="2147483666"/>
          </pc:sldLayoutMkLst>
        </pc:sldLayoutChg>
        <pc:sldLayoutChg chg="del">
          <pc:chgData name="daniel muturi" userId="a98c42fdc592b456" providerId="LiveId" clId="{D72A4810-9D87-435C-87C8-10608BBDEADC}" dt="2025-01-23T07:01:20.124" v="2760" actId="47"/>
          <pc:sldLayoutMkLst>
            <pc:docMk/>
            <pc:sldMasterMk cId="0" sldId="2147483690"/>
            <pc:sldLayoutMk cId="0" sldId="2147483667"/>
          </pc:sldLayoutMkLst>
        </pc:sldLayoutChg>
        <pc:sldLayoutChg chg="del">
          <pc:chgData name="daniel muturi" userId="a98c42fdc592b456" providerId="LiveId" clId="{D72A4810-9D87-435C-87C8-10608BBDEADC}" dt="2025-01-23T07:00:10.612" v="2758" actId="47"/>
          <pc:sldLayoutMkLst>
            <pc:docMk/>
            <pc:sldMasterMk cId="0" sldId="2147483690"/>
            <pc:sldLayoutMk cId="0" sldId="2147483668"/>
          </pc:sldLayoutMkLst>
        </pc:sldLayoutChg>
        <pc:sldLayoutChg chg="del">
          <pc:chgData name="daniel muturi" userId="a98c42fdc592b456" providerId="LiveId" clId="{D72A4810-9D87-435C-87C8-10608BBDEADC}" dt="2025-01-23T07:02:30.955" v="2764" actId="47"/>
          <pc:sldLayoutMkLst>
            <pc:docMk/>
            <pc:sldMasterMk cId="0" sldId="2147483690"/>
            <pc:sldLayoutMk cId="0" sldId="2147483669"/>
          </pc:sldLayoutMkLst>
        </pc:sldLayoutChg>
        <pc:sldLayoutChg chg="del">
          <pc:chgData name="daniel muturi" userId="a98c42fdc592b456" providerId="LiveId" clId="{D72A4810-9D87-435C-87C8-10608BBDEADC}" dt="2025-01-23T07:00:10.612" v="2758" actId="47"/>
          <pc:sldLayoutMkLst>
            <pc:docMk/>
            <pc:sldMasterMk cId="0" sldId="2147483690"/>
            <pc:sldLayoutMk cId="0" sldId="2147483670"/>
          </pc:sldLayoutMkLst>
        </pc:sldLayoutChg>
        <pc:sldLayoutChg chg="del">
          <pc:chgData name="daniel muturi" userId="a98c42fdc592b456" providerId="LiveId" clId="{D72A4810-9D87-435C-87C8-10608BBDEADC}" dt="2025-01-23T07:02:17.014" v="2763" actId="47"/>
          <pc:sldLayoutMkLst>
            <pc:docMk/>
            <pc:sldMasterMk cId="0" sldId="2147483690"/>
            <pc:sldLayoutMk cId="0" sldId="2147483671"/>
          </pc:sldLayoutMkLst>
        </pc:sldLayoutChg>
        <pc:sldLayoutChg chg="del">
          <pc:chgData name="daniel muturi" userId="a98c42fdc592b456" providerId="LiveId" clId="{D72A4810-9D87-435C-87C8-10608BBDEADC}" dt="2025-01-23T07:01:20.124" v="2760" actId="47"/>
          <pc:sldLayoutMkLst>
            <pc:docMk/>
            <pc:sldMasterMk cId="0" sldId="2147483690"/>
            <pc:sldLayoutMk cId="0" sldId="2147483672"/>
          </pc:sldLayoutMkLst>
        </pc:sldLayoutChg>
        <pc:sldLayoutChg chg="del">
          <pc:chgData name="daniel muturi" userId="a98c42fdc592b456" providerId="LiveId" clId="{D72A4810-9D87-435C-87C8-10608BBDEADC}" dt="2025-01-23T07:02:17.014" v="2763" actId="47"/>
          <pc:sldLayoutMkLst>
            <pc:docMk/>
            <pc:sldMasterMk cId="0" sldId="2147483690"/>
            <pc:sldLayoutMk cId="0" sldId="2147483673"/>
          </pc:sldLayoutMkLst>
        </pc:sldLayoutChg>
        <pc:sldLayoutChg chg="del">
          <pc:chgData name="daniel muturi" userId="a98c42fdc592b456" providerId="LiveId" clId="{D72A4810-9D87-435C-87C8-10608BBDEADC}" dt="2025-01-23T07:01:47.953" v="2762" actId="47"/>
          <pc:sldLayoutMkLst>
            <pc:docMk/>
            <pc:sldMasterMk cId="0" sldId="2147483690"/>
            <pc:sldLayoutMk cId="0" sldId="2147483674"/>
          </pc:sldLayoutMkLst>
        </pc:sldLayoutChg>
        <pc:sldLayoutChg chg="del">
          <pc:chgData name="daniel muturi" userId="a98c42fdc592b456" providerId="LiveId" clId="{D72A4810-9D87-435C-87C8-10608BBDEADC}" dt="2025-01-23T07:02:17.014" v="2763" actId="47"/>
          <pc:sldLayoutMkLst>
            <pc:docMk/>
            <pc:sldMasterMk cId="0" sldId="2147483690"/>
            <pc:sldLayoutMk cId="0" sldId="2147483675"/>
          </pc:sldLayoutMkLst>
        </pc:sldLayoutChg>
        <pc:sldLayoutChg chg="del">
          <pc:chgData name="daniel muturi" userId="a98c42fdc592b456" providerId="LiveId" clId="{D72A4810-9D87-435C-87C8-10608BBDEADC}" dt="2025-01-23T07:00:30.978" v="2759" actId="47"/>
          <pc:sldLayoutMkLst>
            <pc:docMk/>
            <pc:sldMasterMk cId="0" sldId="2147483690"/>
            <pc:sldLayoutMk cId="0" sldId="2147483676"/>
          </pc:sldLayoutMkLst>
        </pc:sldLayoutChg>
        <pc:sldLayoutChg chg="del">
          <pc:chgData name="daniel muturi" userId="a98c42fdc592b456" providerId="LiveId" clId="{D72A4810-9D87-435C-87C8-10608BBDEADC}" dt="2025-01-23T07:00:30.978" v="2759" actId="47"/>
          <pc:sldLayoutMkLst>
            <pc:docMk/>
            <pc:sldMasterMk cId="0" sldId="2147483690"/>
            <pc:sldLayoutMk cId="0" sldId="2147483677"/>
          </pc:sldLayoutMkLst>
        </pc:sldLayoutChg>
        <pc:sldLayoutChg chg="del">
          <pc:chgData name="daniel muturi" userId="a98c42fdc592b456" providerId="LiveId" clId="{D72A4810-9D87-435C-87C8-10608BBDEADC}" dt="2025-01-23T07:01:36.514" v="2761" actId="47"/>
          <pc:sldLayoutMkLst>
            <pc:docMk/>
            <pc:sldMasterMk cId="0" sldId="2147483690"/>
            <pc:sldLayoutMk cId="0" sldId="2147483678"/>
          </pc:sldLayoutMkLst>
        </pc:sldLayoutChg>
        <pc:sldLayoutChg chg="del">
          <pc:chgData name="daniel muturi" userId="a98c42fdc592b456" providerId="LiveId" clId="{D72A4810-9D87-435C-87C8-10608BBDEADC}" dt="2025-01-23T07:01:20.124" v="2760" actId="47"/>
          <pc:sldLayoutMkLst>
            <pc:docMk/>
            <pc:sldMasterMk cId="0" sldId="2147483690"/>
            <pc:sldLayoutMk cId="0" sldId="2147483679"/>
          </pc:sldLayoutMkLst>
        </pc:sldLayoutChg>
        <pc:sldLayoutChg chg="del">
          <pc:chgData name="daniel muturi" userId="a98c42fdc592b456" providerId="LiveId" clId="{D72A4810-9D87-435C-87C8-10608BBDEADC}" dt="2025-01-23T06:59:58.903" v="2757" actId="47"/>
          <pc:sldLayoutMkLst>
            <pc:docMk/>
            <pc:sldMasterMk cId="0" sldId="2147483690"/>
            <pc:sldLayoutMk cId="0" sldId="2147483680"/>
          </pc:sldLayoutMkLst>
        </pc:sldLayoutChg>
        <pc:sldLayoutChg chg="del">
          <pc:chgData name="daniel muturi" userId="a98c42fdc592b456" providerId="LiveId" clId="{D72A4810-9D87-435C-87C8-10608BBDEADC}" dt="2025-01-23T06:59:58.903" v="2757" actId="47"/>
          <pc:sldLayoutMkLst>
            <pc:docMk/>
            <pc:sldMasterMk cId="0" sldId="2147483690"/>
            <pc:sldLayoutMk cId="0" sldId="2147483681"/>
          </pc:sldLayoutMkLst>
        </pc:sldLayoutChg>
        <pc:sldLayoutChg chg="del">
          <pc:chgData name="daniel muturi" userId="a98c42fdc592b456" providerId="LiveId" clId="{D72A4810-9D87-435C-87C8-10608BBDEADC}" dt="2025-01-23T06:59:58.903" v="2757" actId="47"/>
          <pc:sldLayoutMkLst>
            <pc:docMk/>
            <pc:sldMasterMk cId="0" sldId="2147483690"/>
            <pc:sldLayoutMk cId="0" sldId="2147483682"/>
          </pc:sldLayoutMkLst>
        </pc:sldLayoutChg>
        <pc:sldLayoutChg chg="del">
          <pc:chgData name="daniel muturi" userId="a98c42fdc592b456" providerId="LiveId" clId="{D72A4810-9D87-435C-87C8-10608BBDEADC}" dt="2025-01-23T07:01:36.514" v="2761" actId="47"/>
          <pc:sldLayoutMkLst>
            <pc:docMk/>
            <pc:sldMasterMk cId="0" sldId="2147483690"/>
            <pc:sldLayoutMk cId="0" sldId="2147483683"/>
          </pc:sldLayoutMkLst>
        </pc:sldLayoutChg>
        <pc:sldLayoutChg chg="del">
          <pc:chgData name="daniel muturi" userId="a98c42fdc592b456" providerId="LiveId" clId="{D72A4810-9D87-435C-87C8-10608BBDEADC}" dt="2025-01-23T07:00:10.612" v="2758" actId="47"/>
          <pc:sldLayoutMkLst>
            <pc:docMk/>
            <pc:sldMasterMk cId="0" sldId="2147483690"/>
            <pc:sldLayoutMk cId="0" sldId="2147483684"/>
          </pc:sldLayoutMkLst>
        </pc:sldLayoutChg>
        <pc:sldLayoutChg chg="del">
          <pc:chgData name="daniel muturi" userId="a98c42fdc592b456" providerId="LiveId" clId="{D72A4810-9D87-435C-87C8-10608BBDEADC}" dt="2025-01-23T07:01:20.124" v="2760" actId="47"/>
          <pc:sldLayoutMkLst>
            <pc:docMk/>
            <pc:sldMasterMk cId="0" sldId="2147483690"/>
            <pc:sldLayoutMk cId="0" sldId="2147483685"/>
          </pc:sldLayoutMkLst>
        </pc:sldLayoutChg>
        <pc:sldLayoutChg chg="del">
          <pc:chgData name="daniel muturi" userId="a98c42fdc592b456" providerId="LiveId" clId="{D72A4810-9D87-435C-87C8-10608BBDEADC}" dt="2025-01-23T07:38:04.970" v="2781" actId="47"/>
          <pc:sldLayoutMkLst>
            <pc:docMk/>
            <pc:sldMasterMk cId="0" sldId="2147483690"/>
            <pc:sldLayoutMk cId="0" sldId="2147483686"/>
          </pc:sldLayoutMkLst>
        </pc:sldLayoutChg>
        <pc:sldLayoutChg chg="del">
          <pc:chgData name="daniel muturi" userId="a98c42fdc592b456" providerId="LiveId" clId="{D72A4810-9D87-435C-87C8-10608BBDEADC}" dt="2025-01-23T07:38:07.565" v="2782" actId="47"/>
          <pc:sldLayoutMkLst>
            <pc:docMk/>
            <pc:sldMasterMk cId="0" sldId="2147483690"/>
            <pc:sldLayoutMk cId="0" sldId="2147483687"/>
          </pc:sldLayoutMkLst>
        </pc:sldLayoutChg>
      </pc:sldMasterChg>
      <pc:sldMasterChg chg="del delSldLayout">
        <pc:chgData name="daniel muturi" userId="a98c42fdc592b456" providerId="LiveId" clId="{D72A4810-9D87-435C-87C8-10608BBDEADC}" dt="2025-01-23T06:59:26.364" v="2756" actId="47"/>
        <pc:sldMasterMkLst>
          <pc:docMk/>
          <pc:sldMasterMk cId="0" sldId="2147483691"/>
        </pc:sldMasterMkLst>
        <pc:sldLayoutChg chg="del">
          <pc:chgData name="daniel muturi" userId="a98c42fdc592b456" providerId="LiveId" clId="{D72A4810-9D87-435C-87C8-10608BBDEADC}" dt="2025-01-23T06:59:16.073" v="2755" actId="47"/>
          <pc:sldLayoutMkLst>
            <pc:docMk/>
            <pc:sldMasterMk cId="0" sldId="2147483691"/>
            <pc:sldLayoutMk cId="0" sldId="2147483688"/>
          </pc:sldLayoutMkLst>
        </pc:sldLayoutChg>
        <pc:sldLayoutChg chg="del">
          <pc:chgData name="daniel muturi" userId="a98c42fdc592b456" providerId="LiveId" clId="{D72A4810-9D87-435C-87C8-10608BBDEADC}" dt="2025-01-23T06:59:26.364" v="2756" actId="47"/>
          <pc:sldLayoutMkLst>
            <pc:docMk/>
            <pc:sldMasterMk cId="0" sldId="2147483691"/>
            <pc:sldLayoutMk cId="0" sldId="2147483689"/>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6f9e0533b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6f9e0533b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753c1e3c24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753c1e3c24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75000"/>
          </a:blip>
          <a:stretch>
            <a:fillRect/>
          </a:stretch>
        </p:blipFill>
        <p:spPr>
          <a:xfrm>
            <a:off x="0" y="0"/>
            <a:ext cx="9144000" cy="5143500"/>
          </a:xfrm>
          <a:prstGeom prst="rect">
            <a:avLst/>
          </a:prstGeom>
          <a:noFill/>
          <a:ln>
            <a:noFill/>
          </a:ln>
        </p:spPr>
      </p:pic>
      <p:sp>
        <p:nvSpPr>
          <p:cNvPr id="10" name="Google Shape;10;p2"/>
          <p:cNvSpPr/>
          <p:nvPr/>
        </p:nvSpPr>
        <p:spPr>
          <a:xfrm>
            <a:off x="4718350" y="1003475"/>
            <a:ext cx="5478900" cy="5478900"/>
          </a:xfrm>
          <a:prstGeom prst="ellipse">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266375" y="1149783"/>
            <a:ext cx="5940900" cy="22392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8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4513575" y="3698400"/>
            <a:ext cx="3958200" cy="4758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mt="75000"/>
          </a:blip>
          <a:srcRect/>
          <a:stretch/>
        </p:blipFill>
        <p:spPr>
          <a:xfrm>
            <a:off x="0" y="0"/>
            <a:ext cx="9144000" cy="5143500"/>
          </a:xfrm>
          <a:prstGeom prst="rect">
            <a:avLst/>
          </a:prstGeom>
          <a:noFill/>
          <a:ln>
            <a:noFill/>
          </a:ln>
        </p:spPr>
      </p:pic>
      <p:sp>
        <p:nvSpPr>
          <p:cNvPr id="15" name="Google Shape;15;p3"/>
          <p:cNvSpPr txBox="1">
            <a:spLocks noGrp="1"/>
          </p:cNvSpPr>
          <p:nvPr>
            <p:ph type="title"/>
          </p:nvPr>
        </p:nvSpPr>
        <p:spPr>
          <a:xfrm>
            <a:off x="2190152" y="2351000"/>
            <a:ext cx="5079600" cy="8418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2190147" y="1355913"/>
            <a:ext cx="1065000" cy="995100"/>
          </a:xfrm>
          <a:prstGeom prst="rect">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 name="Google Shape;17;p3"/>
          <p:cNvSpPr txBox="1">
            <a:spLocks noGrp="1"/>
          </p:cNvSpPr>
          <p:nvPr>
            <p:ph type="subTitle" idx="1"/>
          </p:nvPr>
        </p:nvSpPr>
        <p:spPr>
          <a:xfrm>
            <a:off x="2190152" y="3192800"/>
            <a:ext cx="5079600" cy="66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 name="Google Shape;18;p3"/>
          <p:cNvSpPr/>
          <p:nvPr/>
        </p:nvSpPr>
        <p:spPr>
          <a:xfrm>
            <a:off x="5137600" y="-1709550"/>
            <a:ext cx="5478900" cy="5478900"/>
          </a:xfrm>
          <a:prstGeom prst="ellipse">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pic>
        <p:nvPicPr>
          <p:cNvPr id="25" name="Google Shape;25;p5"/>
          <p:cNvPicPr preferRelativeResize="0"/>
          <p:nvPr/>
        </p:nvPicPr>
        <p:blipFill rotWithShape="1">
          <a:blip r:embed="rId2">
            <a:alphaModFix amt="85000"/>
          </a:blip>
          <a:srcRect/>
          <a:stretch/>
        </p:blipFill>
        <p:spPr>
          <a:xfrm rot="10800000" flipH="1">
            <a:off x="0" y="0"/>
            <a:ext cx="9144000" cy="5143500"/>
          </a:xfrm>
          <a:prstGeom prst="rect">
            <a:avLst/>
          </a:prstGeom>
          <a:noFill/>
          <a:ln>
            <a:noFill/>
          </a:ln>
        </p:spPr>
      </p:pic>
      <p:sp>
        <p:nvSpPr>
          <p:cNvPr id="26" name="Google Shape;26;p5"/>
          <p:cNvSpPr/>
          <p:nvPr/>
        </p:nvSpPr>
        <p:spPr>
          <a:xfrm>
            <a:off x="1832550" y="3211875"/>
            <a:ext cx="5478900" cy="5478900"/>
          </a:xfrm>
          <a:prstGeom prst="ellipse">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 name="Google Shape;28;p5"/>
          <p:cNvSpPr txBox="1">
            <a:spLocks noGrp="1"/>
          </p:cNvSpPr>
          <p:nvPr>
            <p:ph type="subTitle" idx="1"/>
          </p:nvPr>
        </p:nvSpPr>
        <p:spPr>
          <a:xfrm>
            <a:off x="4911727" y="1308734"/>
            <a:ext cx="3374100" cy="316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 name="Google Shape;29;p5"/>
          <p:cNvSpPr txBox="1">
            <a:spLocks noGrp="1"/>
          </p:cNvSpPr>
          <p:nvPr>
            <p:ph type="subTitle" idx="2"/>
          </p:nvPr>
        </p:nvSpPr>
        <p:spPr>
          <a:xfrm>
            <a:off x="858175" y="1308729"/>
            <a:ext cx="3372300" cy="316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pic>
        <p:nvPicPr>
          <p:cNvPr id="31" name="Google Shape;31;p6"/>
          <p:cNvPicPr preferRelativeResize="0"/>
          <p:nvPr/>
        </p:nvPicPr>
        <p:blipFill rotWithShape="1">
          <a:blip r:embed="rId2">
            <a:alphaModFix amt="85000"/>
          </a:blip>
          <a:srcRect/>
          <a:stretch/>
        </p:blipFill>
        <p:spPr>
          <a:xfrm>
            <a:off x="0" y="0"/>
            <a:ext cx="9144000" cy="5143500"/>
          </a:xfrm>
          <a:prstGeom prst="rect">
            <a:avLst/>
          </a:prstGeom>
          <a:noFill/>
          <a:ln>
            <a:noFill/>
          </a:ln>
        </p:spPr>
      </p:pic>
      <p:sp>
        <p:nvSpPr>
          <p:cNvPr id="32" name="Google Shape;3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pic>
        <p:nvPicPr>
          <p:cNvPr id="34" name="Google Shape;34;p7"/>
          <p:cNvPicPr preferRelativeResize="0"/>
          <p:nvPr/>
        </p:nvPicPr>
        <p:blipFill rotWithShape="1">
          <a:blip r:embed="rId2">
            <a:alphaModFix amt="85000"/>
          </a:blip>
          <a:srcRect/>
          <a:stretch/>
        </p:blipFill>
        <p:spPr>
          <a:xfrm rot="10800000" flipH="1">
            <a:off x="0" y="0"/>
            <a:ext cx="9144000" cy="5143500"/>
          </a:xfrm>
          <a:prstGeom prst="rect">
            <a:avLst/>
          </a:prstGeom>
          <a:noFill/>
          <a:ln>
            <a:noFill/>
          </a:ln>
        </p:spPr>
      </p:pic>
      <p:sp>
        <p:nvSpPr>
          <p:cNvPr id="35" name="Google Shape;35;p7"/>
          <p:cNvSpPr/>
          <p:nvPr/>
        </p:nvSpPr>
        <p:spPr>
          <a:xfrm>
            <a:off x="-857925" y="-167700"/>
            <a:ext cx="5478900" cy="5478900"/>
          </a:xfrm>
          <a:prstGeom prst="ellipse">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txBox="1">
            <a:spLocks noGrp="1"/>
          </p:cNvSpPr>
          <p:nvPr>
            <p:ph type="title"/>
          </p:nvPr>
        </p:nvSpPr>
        <p:spPr>
          <a:xfrm>
            <a:off x="4135975" y="885725"/>
            <a:ext cx="4294800" cy="11355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 name="Google Shape;37;p7"/>
          <p:cNvSpPr txBox="1">
            <a:spLocks noGrp="1"/>
          </p:cNvSpPr>
          <p:nvPr>
            <p:ph type="subTitle" idx="1"/>
          </p:nvPr>
        </p:nvSpPr>
        <p:spPr>
          <a:xfrm>
            <a:off x="4135975" y="2074350"/>
            <a:ext cx="4294800" cy="218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
        <p:cNvGrpSpPr/>
        <p:nvPr/>
      </p:nvGrpSpPr>
      <p:grpSpPr>
        <a:xfrm>
          <a:off x="0" y="0"/>
          <a:ext cx="0" cy="0"/>
          <a:chOff x="0" y="0"/>
          <a:chExt cx="0" cy="0"/>
        </a:xfrm>
      </p:grpSpPr>
      <p:pic>
        <p:nvPicPr>
          <p:cNvPr id="44" name="Google Shape;44;p9"/>
          <p:cNvPicPr preferRelativeResize="0"/>
          <p:nvPr/>
        </p:nvPicPr>
        <p:blipFill>
          <a:blip r:embed="rId2">
            <a:alphaModFix amt="75000"/>
          </a:blip>
          <a:stretch>
            <a:fillRect/>
          </a:stretch>
        </p:blipFill>
        <p:spPr>
          <a:xfrm flipH="1">
            <a:off x="0" y="0"/>
            <a:ext cx="9144000" cy="5143500"/>
          </a:xfrm>
          <a:prstGeom prst="rect">
            <a:avLst/>
          </a:prstGeom>
          <a:noFill/>
          <a:ln>
            <a:noFill/>
          </a:ln>
        </p:spPr>
      </p:pic>
      <p:sp>
        <p:nvSpPr>
          <p:cNvPr id="45" name="Google Shape;45;p9"/>
          <p:cNvSpPr txBox="1">
            <a:spLocks noGrp="1"/>
          </p:cNvSpPr>
          <p:nvPr>
            <p:ph type="title"/>
          </p:nvPr>
        </p:nvSpPr>
        <p:spPr>
          <a:xfrm>
            <a:off x="2190150" y="1187250"/>
            <a:ext cx="4763700" cy="19644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3500"/>
              <a:buNone/>
              <a:defRPr sz="12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6" name="Google Shape;46;p9"/>
          <p:cNvSpPr txBox="1">
            <a:spLocks noGrp="1"/>
          </p:cNvSpPr>
          <p:nvPr>
            <p:ph type="subTitle" idx="1"/>
          </p:nvPr>
        </p:nvSpPr>
        <p:spPr>
          <a:xfrm>
            <a:off x="2190150" y="3151650"/>
            <a:ext cx="4763700" cy="67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 name="Google Shape;47;p9"/>
          <p:cNvSpPr/>
          <p:nvPr/>
        </p:nvSpPr>
        <p:spPr>
          <a:xfrm>
            <a:off x="1832550" y="-2708875"/>
            <a:ext cx="5478900" cy="5478900"/>
          </a:xfrm>
          <a:prstGeom prst="ellipse">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8"/>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9"/>
        <p:cNvGrpSpPr/>
        <p:nvPr/>
      </p:nvGrpSpPr>
      <p:grpSpPr>
        <a:xfrm>
          <a:off x="0" y="0"/>
          <a:ext cx="0" cy="0"/>
          <a:chOff x="0" y="0"/>
          <a:chExt cx="0" cy="0"/>
        </a:xfrm>
      </p:grpSpPr>
      <p:pic>
        <p:nvPicPr>
          <p:cNvPr id="60" name="Google Shape;60;p13"/>
          <p:cNvPicPr preferRelativeResize="0"/>
          <p:nvPr/>
        </p:nvPicPr>
        <p:blipFill rotWithShape="1">
          <a:blip r:embed="rId2">
            <a:alphaModFix amt="75000"/>
          </a:blip>
          <a:srcRect/>
          <a:stretch/>
        </p:blipFill>
        <p:spPr>
          <a:xfrm>
            <a:off x="0" y="0"/>
            <a:ext cx="9144000" cy="5143500"/>
          </a:xfrm>
          <a:prstGeom prst="rect">
            <a:avLst/>
          </a:prstGeom>
          <a:noFill/>
          <a:ln>
            <a:noFill/>
          </a:ln>
        </p:spPr>
      </p:pic>
      <p:sp>
        <p:nvSpPr>
          <p:cNvPr id="61" name="Google Shape;6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 name="Google Shape;62;p13"/>
          <p:cNvSpPr txBox="1">
            <a:spLocks noGrp="1"/>
          </p:cNvSpPr>
          <p:nvPr>
            <p:ph type="subTitle" idx="1"/>
          </p:nvPr>
        </p:nvSpPr>
        <p:spPr>
          <a:xfrm>
            <a:off x="720000" y="2119424"/>
            <a:ext cx="24048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3" name="Google Shape;63;p13"/>
          <p:cNvSpPr txBox="1">
            <a:spLocks noGrp="1"/>
          </p:cNvSpPr>
          <p:nvPr>
            <p:ph type="subTitle" idx="2"/>
          </p:nvPr>
        </p:nvSpPr>
        <p:spPr>
          <a:xfrm>
            <a:off x="3369317" y="2116975"/>
            <a:ext cx="24015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4" name="Google Shape;64;p13"/>
          <p:cNvSpPr txBox="1">
            <a:spLocks noGrp="1"/>
          </p:cNvSpPr>
          <p:nvPr>
            <p:ph type="subTitle" idx="3"/>
          </p:nvPr>
        </p:nvSpPr>
        <p:spPr>
          <a:xfrm>
            <a:off x="3369317" y="3853350"/>
            <a:ext cx="24048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5" name="Google Shape;65;p13"/>
          <p:cNvSpPr txBox="1">
            <a:spLocks noGrp="1"/>
          </p:cNvSpPr>
          <p:nvPr>
            <p:ph type="subTitle" idx="4"/>
          </p:nvPr>
        </p:nvSpPr>
        <p:spPr>
          <a:xfrm>
            <a:off x="6016518" y="3853350"/>
            <a:ext cx="24015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6" name="Google Shape;66;p13"/>
          <p:cNvSpPr txBox="1">
            <a:spLocks noGrp="1"/>
          </p:cNvSpPr>
          <p:nvPr>
            <p:ph type="subTitle" idx="5"/>
          </p:nvPr>
        </p:nvSpPr>
        <p:spPr>
          <a:xfrm>
            <a:off x="6016518" y="2116975"/>
            <a:ext cx="2404800" cy="63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 name="Google Shape;67;p13"/>
          <p:cNvSpPr txBox="1">
            <a:spLocks noGrp="1"/>
          </p:cNvSpPr>
          <p:nvPr>
            <p:ph type="title" idx="6" hasCustomPrompt="1"/>
          </p:nvPr>
        </p:nvSpPr>
        <p:spPr>
          <a:xfrm>
            <a:off x="720000" y="1344783"/>
            <a:ext cx="734700" cy="447600"/>
          </a:xfrm>
          <a:prstGeom prst="rect">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title" idx="7" hasCustomPrompt="1"/>
          </p:nvPr>
        </p:nvSpPr>
        <p:spPr>
          <a:xfrm>
            <a:off x="3369317" y="3094816"/>
            <a:ext cx="734700" cy="447600"/>
          </a:xfrm>
          <a:prstGeom prst="rect">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title" idx="8" hasCustomPrompt="1"/>
          </p:nvPr>
        </p:nvSpPr>
        <p:spPr>
          <a:xfrm>
            <a:off x="3369317" y="1344783"/>
            <a:ext cx="734700" cy="447600"/>
          </a:xfrm>
          <a:prstGeom prst="rect">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9" hasCustomPrompt="1"/>
          </p:nvPr>
        </p:nvSpPr>
        <p:spPr>
          <a:xfrm>
            <a:off x="6016518" y="3081166"/>
            <a:ext cx="734700" cy="447600"/>
          </a:xfrm>
          <a:prstGeom prst="rect">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13" hasCustomPrompt="1"/>
          </p:nvPr>
        </p:nvSpPr>
        <p:spPr>
          <a:xfrm>
            <a:off x="6016518" y="1344783"/>
            <a:ext cx="734700" cy="447600"/>
          </a:xfrm>
          <a:prstGeom prst="rect">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14"/>
          </p:nvPr>
        </p:nvSpPr>
        <p:spPr>
          <a:xfrm>
            <a:off x="720000" y="1813875"/>
            <a:ext cx="24048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3" name="Google Shape;73;p13"/>
          <p:cNvSpPr txBox="1">
            <a:spLocks noGrp="1"/>
          </p:cNvSpPr>
          <p:nvPr>
            <p:ph type="subTitle" idx="15"/>
          </p:nvPr>
        </p:nvSpPr>
        <p:spPr>
          <a:xfrm>
            <a:off x="3369317" y="1813875"/>
            <a:ext cx="24015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4" name="Google Shape;74;p13"/>
          <p:cNvSpPr txBox="1">
            <a:spLocks noGrp="1"/>
          </p:cNvSpPr>
          <p:nvPr>
            <p:ph type="subTitle" idx="16"/>
          </p:nvPr>
        </p:nvSpPr>
        <p:spPr>
          <a:xfrm>
            <a:off x="6016518" y="1813875"/>
            <a:ext cx="24048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 name="Google Shape;75;p13"/>
          <p:cNvSpPr txBox="1">
            <a:spLocks noGrp="1"/>
          </p:cNvSpPr>
          <p:nvPr>
            <p:ph type="subTitle" idx="17"/>
          </p:nvPr>
        </p:nvSpPr>
        <p:spPr>
          <a:xfrm>
            <a:off x="3369317" y="3550325"/>
            <a:ext cx="24048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6" name="Google Shape;76;p13"/>
          <p:cNvSpPr txBox="1">
            <a:spLocks noGrp="1"/>
          </p:cNvSpPr>
          <p:nvPr>
            <p:ph type="subTitle" idx="18"/>
          </p:nvPr>
        </p:nvSpPr>
        <p:spPr>
          <a:xfrm>
            <a:off x="6016518" y="3550325"/>
            <a:ext cx="24015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7" name="Google Shape;77;p13"/>
          <p:cNvSpPr/>
          <p:nvPr/>
        </p:nvSpPr>
        <p:spPr>
          <a:xfrm>
            <a:off x="-1768100" y="1602050"/>
            <a:ext cx="5478900" cy="5478900"/>
          </a:xfrm>
          <a:prstGeom prst="ellipse">
            <a:avLst/>
          </a:prstGeom>
          <a:gradFill>
            <a:gsLst>
              <a:gs pos="0">
                <a:srgbClr val="E69138">
                  <a:alpha val="27450"/>
                </a:srgbClr>
              </a:gs>
              <a:gs pos="41000">
                <a:srgbClr val="050505">
                  <a:alpha val="53725"/>
                </a:srgbClr>
              </a:gs>
              <a:gs pos="78000">
                <a:srgbClr val="050505">
                  <a:alpha val="0"/>
                </a:srgbClr>
              </a:gs>
              <a:gs pos="100000">
                <a:srgbClr val="050505">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chemeClr val="dk1"/>
              </a:buClr>
              <a:buSzPts val="3500"/>
              <a:buFont typeface="Baskervville"/>
              <a:buNone/>
              <a:defRPr sz="3500">
                <a:solidFill>
                  <a:schemeClr val="dk1"/>
                </a:solidFill>
                <a:latin typeface="Baskervville"/>
                <a:ea typeface="Baskervville"/>
                <a:cs typeface="Baskervville"/>
                <a:sym typeface="Baskervville"/>
              </a:defRPr>
            </a:lvl1pPr>
            <a:lvl2pPr lvl="1" rtl="0">
              <a:lnSpc>
                <a:spcPct val="80000"/>
              </a:lnSpc>
              <a:spcBef>
                <a:spcPts val="0"/>
              </a:spcBef>
              <a:spcAft>
                <a:spcPts val="0"/>
              </a:spcAft>
              <a:buClr>
                <a:schemeClr val="dk1"/>
              </a:buClr>
              <a:buSzPts val="3500"/>
              <a:buFont typeface="Baskervville"/>
              <a:buNone/>
              <a:defRPr sz="3500">
                <a:solidFill>
                  <a:schemeClr val="dk1"/>
                </a:solidFill>
                <a:latin typeface="Baskervville"/>
                <a:ea typeface="Baskervville"/>
                <a:cs typeface="Baskervville"/>
                <a:sym typeface="Baskervville"/>
              </a:defRPr>
            </a:lvl2pPr>
            <a:lvl3pPr lvl="2" rtl="0">
              <a:lnSpc>
                <a:spcPct val="80000"/>
              </a:lnSpc>
              <a:spcBef>
                <a:spcPts val="0"/>
              </a:spcBef>
              <a:spcAft>
                <a:spcPts val="0"/>
              </a:spcAft>
              <a:buClr>
                <a:schemeClr val="dk1"/>
              </a:buClr>
              <a:buSzPts val="3500"/>
              <a:buFont typeface="Baskervville"/>
              <a:buNone/>
              <a:defRPr sz="3500">
                <a:solidFill>
                  <a:schemeClr val="dk1"/>
                </a:solidFill>
                <a:latin typeface="Baskervville"/>
                <a:ea typeface="Baskervville"/>
                <a:cs typeface="Baskervville"/>
                <a:sym typeface="Baskervville"/>
              </a:defRPr>
            </a:lvl3pPr>
            <a:lvl4pPr lvl="3" rtl="0">
              <a:lnSpc>
                <a:spcPct val="80000"/>
              </a:lnSpc>
              <a:spcBef>
                <a:spcPts val="0"/>
              </a:spcBef>
              <a:spcAft>
                <a:spcPts val="0"/>
              </a:spcAft>
              <a:buClr>
                <a:schemeClr val="dk1"/>
              </a:buClr>
              <a:buSzPts val="3500"/>
              <a:buFont typeface="Baskervville"/>
              <a:buNone/>
              <a:defRPr sz="3500">
                <a:solidFill>
                  <a:schemeClr val="dk1"/>
                </a:solidFill>
                <a:latin typeface="Baskervville"/>
                <a:ea typeface="Baskervville"/>
                <a:cs typeface="Baskervville"/>
                <a:sym typeface="Baskervville"/>
              </a:defRPr>
            </a:lvl4pPr>
            <a:lvl5pPr lvl="4" rtl="0">
              <a:lnSpc>
                <a:spcPct val="80000"/>
              </a:lnSpc>
              <a:spcBef>
                <a:spcPts val="0"/>
              </a:spcBef>
              <a:spcAft>
                <a:spcPts val="0"/>
              </a:spcAft>
              <a:buClr>
                <a:schemeClr val="dk1"/>
              </a:buClr>
              <a:buSzPts val="3500"/>
              <a:buFont typeface="Baskervville"/>
              <a:buNone/>
              <a:defRPr sz="3500">
                <a:solidFill>
                  <a:schemeClr val="dk1"/>
                </a:solidFill>
                <a:latin typeface="Baskervville"/>
                <a:ea typeface="Baskervville"/>
                <a:cs typeface="Baskervville"/>
                <a:sym typeface="Baskervville"/>
              </a:defRPr>
            </a:lvl5pPr>
            <a:lvl6pPr lvl="5" rtl="0">
              <a:lnSpc>
                <a:spcPct val="80000"/>
              </a:lnSpc>
              <a:spcBef>
                <a:spcPts val="0"/>
              </a:spcBef>
              <a:spcAft>
                <a:spcPts val="0"/>
              </a:spcAft>
              <a:buClr>
                <a:schemeClr val="dk1"/>
              </a:buClr>
              <a:buSzPts val="3500"/>
              <a:buFont typeface="Baskervville"/>
              <a:buNone/>
              <a:defRPr sz="3500">
                <a:solidFill>
                  <a:schemeClr val="dk1"/>
                </a:solidFill>
                <a:latin typeface="Baskervville"/>
                <a:ea typeface="Baskervville"/>
                <a:cs typeface="Baskervville"/>
                <a:sym typeface="Baskervville"/>
              </a:defRPr>
            </a:lvl6pPr>
            <a:lvl7pPr lvl="6" rtl="0">
              <a:lnSpc>
                <a:spcPct val="80000"/>
              </a:lnSpc>
              <a:spcBef>
                <a:spcPts val="0"/>
              </a:spcBef>
              <a:spcAft>
                <a:spcPts val="0"/>
              </a:spcAft>
              <a:buClr>
                <a:schemeClr val="dk1"/>
              </a:buClr>
              <a:buSzPts val="3500"/>
              <a:buFont typeface="Baskervville"/>
              <a:buNone/>
              <a:defRPr sz="3500">
                <a:solidFill>
                  <a:schemeClr val="dk1"/>
                </a:solidFill>
                <a:latin typeface="Baskervville"/>
                <a:ea typeface="Baskervville"/>
                <a:cs typeface="Baskervville"/>
                <a:sym typeface="Baskervville"/>
              </a:defRPr>
            </a:lvl7pPr>
            <a:lvl8pPr lvl="7" rtl="0">
              <a:lnSpc>
                <a:spcPct val="80000"/>
              </a:lnSpc>
              <a:spcBef>
                <a:spcPts val="0"/>
              </a:spcBef>
              <a:spcAft>
                <a:spcPts val="0"/>
              </a:spcAft>
              <a:buClr>
                <a:schemeClr val="dk1"/>
              </a:buClr>
              <a:buSzPts val="3500"/>
              <a:buFont typeface="Baskervville"/>
              <a:buNone/>
              <a:defRPr sz="3500">
                <a:solidFill>
                  <a:schemeClr val="dk1"/>
                </a:solidFill>
                <a:latin typeface="Baskervville"/>
                <a:ea typeface="Baskervville"/>
                <a:cs typeface="Baskervville"/>
                <a:sym typeface="Baskervville"/>
              </a:defRPr>
            </a:lvl8pPr>
            <a:lvl9pPr lvl="8" rtl="0">
              <a:lnSpc>
                <a:spcPct val="80000"/>
              </a:lnSpc>
              <a:spcBef>
                <a:spcPts val="0"/>
              </a:spcBef>
              <a:spcAft>
                <a:spcPts val="0"/>
              </a:spcAft>
              <a:buClr>
                <a:schemeClr val="dk1"/>
              </a:buClr>
              <a:buSzPts val="3500"/>
              <a:buFont typeface="Baskervville"/>
              <a:buNone/>
              <a:defRPr sz="3500">
                <a:solidFill>
                  <a:schemeClr val="dk1"/>
                </a:solidFill>
                <a:latin typeface="Baskervville"/>
                <a:ea typeface="Baskervville"/>
                <a:cs typeface="Baskervville"/>
                <a:sym typeface="Baskervvill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00000"/>
              </a:lnSpc>
              <a:spcBef>
                <a:spcPts val="1600"/>
              </a:spcBef>
              <a:spcAft>
                <a:spcPts val="160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8" r:id="rId7"/>
    <p:sldLayoutId id="2147483659"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hyperlink" Target="https://www.wallpaperflare.com/steve-jobs-men-s-gray-and-black-striped-sweatshirt-screenshot-wallpaper-pkikw/download/3840x2160"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5"/>
          <p:cNvSpPr txBox="1">
            <a:spLocks noGrp="1"/>
          </p:cNvSpPr>
          <p:nvPr>
            <p:ph type="ctrTitle"/>
          </p:nvPr>
        </p:nvSpPr>
        <p:spPr>
          <a:xfrm>
            <a:off x="-263471" y="1604076"/>
            <a:ext cx="8911526" cy="11313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400" dirty="0">
                <a:solidFill>
                  <a:schemeClr val="bg2"/>
                </a:solidFill>
                <a:latin typeface="Agency FB" panose="020B0503020202020204" pitchFamily="34" charset="0"/>
                <a:ea typeface="Archivo Black"/>
                <a:cs typeface="Archivo Black"/>
                <a:sym typeface="Archivo Black"/>
              </a:rPr>
              <a:t>MOVIE RECOMMENDATION SYSTEM </a:t>
            </a:r>
            <a:endParaRPr sz="5400" dirty="0">
              <a:solidFill>
                <a:schemeClr val="bg2"/>
              </a:solidFill>
              <a:latin typeface="Agency FB" panose="020B0503020202020204" pitchFamily="34" charset="0"/>
              <a:ea typeface="Archivo Black"/>
              <a:cs typeface="Archivo Black"/>
              <a:sym typeface="Archivo Black"/>
            </a:endParaRPr>
          </a:p>
        </p:txBody>
      </p:sp>
      <p:sp>
        <p:nvSpPr>
          <p:cNvPr id="298" name="Google Shape;298;p45"/>
          <p:cNvSpPr txBox="1">
            <a:spLocks noGrp="1"/>
          </p:cNvSpPr>
          <p:nvPr>
            <p:ph type="subTitle" idx="1"/>
          </p:nvPr>
        </p:nvSpPr>
        <p:spPr>
          <a:xfrm>
            <a:off x="7749" y="3339616"/>
            <a:ext cx="7935132" cy="1708572"/>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DATA SCIENTIST INCLUDE: </a:t>
            </a:r>
          </a:p>
          <a:p>
            <a:pPr marL="0" lvl="0" indent="0" algn="ctr" rtl="0">
              <a:spcBef>
                <a:spcPts val="0"/>
              </a:spcBef>
              <a:spcAft>
                <a:spcPts val="0"/>
              </a:spcAft>
              <a:buNone/>
            </a:pPr>
            <a:r>
              <a:rPr lang="en" dirty="0"/>
              <a:t>                                                             Isoe Calmar</a:t>
            </a:r>
          </a:p>
          <a:p>
            <a:pPr marL="0" lvl="0" indent="0" algn="ctr" rtl="0">
              <a:spcBef>
                <a:spcPts val="0"/>
              </a:spcBef>
              <a:spcAft>
                <a:spcPts val="0"/>
              </a:spcAft>
              <a:buNone/>
            </a:pPr>
            <a:r>
              <a:rPr lang="en" dirty="0"/>
              <a:t>                                                             Karue Daniel</a:t>
            </a:r>
          </a:p>
          <a:p>
            <a:pPr marL="0" lvl="0" indent="0" algn="ctr" rtl="0">
              <a:spcBef>
                <a:spcPts val="0"/>
              </a:spcBef>
              <a:spcAft>
                <a:spcPts val="0"/>
              </a:spcAft>
              <a:buNone/>
            </a:pPr>
            <a:r>
              <a:rPr lang="en" dirty="0"/>
              <a:t>                                                             Pamelah Veneser</a:t>
            </a:r>
          </a:p>
          <a:p>
            <a:pPr marL="0" lvl="0" indent="0" algn="ctr" rtl="0">
              <a:spcBef>
                <a:spcPts val="0"/>
              </a:spcBef>
              <a:spcAft>
                <a:spcPts val="0"/>
              </a:spcAft>
              <a:buNone/>
            </a:pPr>
            <a:r>
              <a:rPr lang="en" dirty="0"/>
              <a:t>                                                             Kalia Precious</a:t>
            </a:r>
          </a:p>
          <a:p>
            <a:pPr marL="0" lvl="0" indent="0" algn="ctr" rtl="0">
              <a:spcBef>
                <a:spcPts val="0"/>
              </a:spcBef>
              <a:spcAft>
                <a:spcPts val="0"/>
              </a:spcAft>
              <a:buNone/>
            </a:pPr>
            <a:r>
              <a:rPr lang="en" dirty="0"/>
              <a:t>                                                             Liz Sharleen</a:t>
            </a:r>
          </a:p>
          <a:p>
            <a:pPr marL="0" lvl="0" indent="0" algn="r" rtl="0">
              <a:spcBef>
                <a:spcPts val="0"/>
              </a:spcBef>
              <a:spcAft>
                <a:spcPts val="0"/>
              </a:spcAft>
              <a:buNone/>
            </a:pPr>
            <a:endParaRPr lang="en" dirty="0"/>
          </a:p>
          <a:p>
            <a:pPr marL="0" lvl="0" indent="0" algn="ctr" rtl="0">
              <a:spcBef>
                <a:spcPts val="0"/>
              </a:spcBef>
              <a:spcAft>
                <a:spcPts val="0"/>
              </a:spcAft>
              <a:buNone/>
            </a:pPr>
            <a:endParaRPr dirty="0"/>
          </a:p>
        </p:txBody>
      </p:sp>
      <p:cxnSp>
        <p:nvCxnSpPr>
          <p:cNvPr id="299" name="Google Shape;299;p45"/>
          <p:cNvCxnSpPr>
            <a:cxnSpLocks/>
          </p:cNvCxnSpPr>
          <p:nvPr/>
        </p:nvCxnSpPr>
        <p:spPr>
          <a:xfrm rot="10800000">
            <a:off x="0" y="3339616"/>
            <a:ext cx="4489800" cy="0"/>
          </a:xfrm>
          <a:prstGeom prst="straightConnector1">
            <a:avLst/>
          </a:prstGeom>
          <a:noFill/>
          <a:ln w="19050"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6CB5E6E7-8773-67DA-2C97-38B74AF242CC}"/>
              </a:ext>
            </a:extLst>
          </p:cNvPr>
          <p:cNvSpPr txBox="1"/>
          <p:nvPr/>
        </p:nvSpPr>
        <p:spPr>
          <a:xfrm>
            <a:off x="1441342" y="619932"/>
            <a:ext cx="5618136" cy="584775"/>
          </a:xfrm>
          <a:prstGeom prst="rect">
            <a:avLst/>
          </a:prstGeom>
          <a:noFill/>
        </p:spPr>
        <p:txBody>
          <a:bodyPr wrap="square" rtlCol="0">
            <a:spAutoFit/>
          </a:bodyPr>
          <a:lstStyle/>
          <a:p>
            <a:pPr algn="ctr"/>
            <a:r>
              <a:rPr lang="en-US" sz="3200" dirty="0">
                <a:solidFill>
                  <a:schemeClr val="bg2">
                    <a:lumMod val="40000"/>
                    <a:lumOff val="60000"/>
                  </a:schemeClr>
                </a:solidFill>
                <a:latin typeface="Algerian" panose="04020705040A02060702" pitchFamily="82" charset="0"/>
              </a:rPr>
              <a:t>PROJECT PRESENTATION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F305B46-EE02-4D27-5FD6-BEB9BDCD45A2}"/>
              </a:ext>
            </a:extLst>
          </p:cNvPr>
          <p:cNvSpPr>
            <a:spLocks noGrp="1"/>
          </p:cNvSpPr>
          <p:nvPr>
            <p:ph type="subTitle" idx="2"/>
          </p:nvPr>
        </p:nvSpPr>
        <p:spPr>
          <a:xfrm>
            <a:off x="449960" y="1055026"/>
            <a:ext cx="3372300" cy="3370628"/>
          </a:xfrm>
        </p:spPr>
        <p:txBody>
          <a:bodyPr/>
          <a:lstStyle/>
          <a:p>
            <a:r>
              <a:rPr lang="en-US" b="0" dirty="0">
                <a:solidFill>
                  <a:srgbClr val="CCCCCC"/>
                </a:solidFill>
                <a:effectLst/>
                <a:latin typeface="Consolas" panose="020B0609020204030204" pitchFamily="49" charset="0"/>
              </a:rPr>
              <a:t>This plot highlights the average rating for each genre, showing </a:t>
            </a:r>
            <a:r>
              <a:rPr lang="en-US" b="1" dirty="0">
                <a:solidFill>
                  <a:srgbClr val="569CD6"/>
                </a:solidFill>
                <a:effectLst/>
                <a:latin typeface="Consolas" panose="020B0609020204030204" pitchFamily="49" charset="0"/>
              </a:rPr>
              <a:t>variations in user satisfaction</a:t>
            </a:r>
            <a:r>
              <a:rPr lang="en-US" b="0" dirty="0">
                <a:solidFill>
                  <a:srgbClr val="CCCCCC"/>
                </a:solidFill>
                <a:effectLst/>
                <a:latin typeface="Consolas" panose="020B0609020204030204" pitchFamily="49" charset="0"/>
              </a:rPr>
              <a:t>. </a:t>
            </a:r>
          </a:p>
          <a:p>
            <a:endParaRPr lang="en-US" dirty="0">
              <a:solidFill>
                <a:srgbClr val="CCCCCC"/>
              </a:solidFill>
              <a:latin typeface="Consolas" panose="020B0609020204030204" pitchFamily="49" charset="0"/>
            </a:endParaRPr>
          </a:p>
          <a:p>
            <a:r>
              <a:rPr lang="en-US" b="0" dirty="0">
                <a:solidFill>
                  <a:srgbClr val="CCCCCC"/>
                </a:solidFill>
                <a:effectLst/>
                <a:latin typeface="Consolas" panose="020B0609020204030204" pitchFamily="49" charset="0"/>
              </a:rPr>
              <a:t>As observed, despite being among the least-rated genres, film-noir received the highest average rating, followed closely by war and documentary genres</a:t>
            </a:r>
          </a:p>
          <a:p>
            <a:endParaRPr lang="en-US" dirty="0"/>
          </a:p>
        </p:txBody>
      </p:sp>
      <p:pic>
        <p:nvPicPr>
          <p:cNvPr id="3" name="Picture 2">
            <a:extLst>
              <a:ext uri="{FF2B5EF4-FFF2-40B4-BE49-F238E27FC236}">
                <a16:creationId xmlns:a16="http://schemas.microsoft.com/office/drawing/2014/main" id="{5883B5DF-4697-A607-F7DF-0CDFCA59AF1E}"/>
              </a:ext>
            </a:extLst>
          </p:cNvPr>
          <p:cNvPicPr>
            <a:picLocks noChangeAspect="1"/>
          </p:cNvPicPr>
          <p:nvPr/>
        </p:nvPicPr>
        <p:blipFill>
          <a:blip r:embed="rId2"/>
          <a:srcRect l="21017" t="24859" r="26017" b="12014"/>
          <a:stretch/>
        </p:blipFill>
        <p:spPr>
          <a:xfrm>
            <a:off x="4045057" y="1055026"/>
            <a:ext cx="4843220" cy="3739935"/>
          </a:xfrm>
          <a:prstGeom prst="rect">
            <a:avLst/>
          </a:prstGeom>
        </p:spPr>
      </p:pic>
    </p:spTree>
    <p:extLst>
      <p:ext uri="{BB962C8B-B14F-4D97-AF65-F5344CB8AC3E}">
        <p14:creationId xmlns:p14="http://schemas.microsoft.com/office/powerpoint/2010/main" val="3923067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C7B3907-B9B0-B726-24C7-B50A66175A6E}"/>
              </a:ext>
            </a:extLst>
          </p:cNvPr>
          <p:cNvPicPr>
            <a:picLocks noChangeAspect="1"/>
          </p:cNvPicPr>
          <p:nvPr/>
        </p:nvPicPr>
        <p:blipFill>
          <a:blip r:embed="rId2"/>
          <a:srcRect l="21610" t="30433" r="14830" b="12166"/>
          <a:stretch/>
        </p:blipFill>
        <p:spPr>
          <a:xfrm>
            <a:off x="1433592" y="1234700"/>
            <a:ext cx="5811864" cy="3662763"/>
          </a:xfrm>
          <a:prstGeom prst="rect">
            <a:avLst/>
          </a:prstGeom>
        </p:spPr>
      </p:pic>
      <p:sp>
        <p:nvSpPr>
          <p:cNvPr id="8" name="Title 7">
            <a:extLst>
              <a:ext uri="{FF2B5EF4-FFF2-40B4-BE49-F238E27FC236}">
                <a16:creationId xmlns:a16="http://schemas.microsoft.com/office/drawing/2014/main" id="{386A42FA-7053-1D50-D801-33E2A95E1864}"/>
              </a:ext>
            </a:extLst>
          </p:cNvPr>
          <p:cNvSpPr>
            <a:spLocks noGrp="1"/>
          </p:cNvSpPr>
          <p:nvPr>
            <p:ph type="title"/>
          </p:nvPr>
        </p:nvSpPr>
        <p:spPr/>
        <p:txBody>
          <a:bodyPr/>
          <a:lstStyle/>
          <a:p>
            <a:r>
              <a:rPr lang="en-US" sz="2400" dirty="0">
                <a:solidFill>
                  <a:srgbClr val="0070C0"/>
                </a:solidFill>
              </a:rPr>
              <a:t>MOST-RATED AND TOP-RATED MOVIES</a:t>
            </a:r>
          </a:p>
        </p:txBody>
      </p:sp>
    </p:spTree>
    <p:extLst>
      <p:ext uri="{BB962C8B-B14F-4D97-AF65-F5344CB8AC3E}">
        <p14:creationId xmlns:p14="http://schemas.microsoft.com/office/powerpoint/2010/main" val="12719671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29B60-0563-77B5-7538-35572257C520}"/>
              </a:ext>
            </a:extLst>
          </p:cNvPr>
          <p:cNvSpPr>
            <a:spLocks noGrp="1"/>
          </p:cNvSpPr>
          <p:nvPr>
            <p:ph type="title"/>
          </p:nvPr>
        </p:nvSpPr>
        <p:spPr/>
        <p:txBody>
          <a:bodyPr/>
          <a:lstStyle/>
          <a:p>
            <a:r>
              <a:rPr lang="en-US" dirty="0">
                <a:solidFill>
                  <a:srgbClr val="0070C0"/>
                </a:solidFill>
              </a:rPr>
              <a:t>Observation</a:t>
            </a:r>
          </a:p>
        </p:txBody>
      </p:sp>
      <p:sp>
        <p:nvSpPr>
          <p:cNvPr id="4" name="Subtitle 3">
            <a:extLst>
              <a:ext uri="{FF2B5EF4-FFF2-40B4-BE49-F238E27FC236}">
                <a16:creationId xmlns:a16="http://schemas.microsoft.com/office/drawing/2014/main" id="{F8BE1088-61C1-6814-395D-1198B6550076}"/>
              </a:ext>
            </a:extLst>
          </p:cNvPr>
          <p:cNvSpPr>
            <a:spLocks noGrp="1"/>
          </p:cNvSpPr>
          <p:nvPr>
            <p:ph type="subTitle" idx="2"/>
          </p:nvPr>
        </p:nvSpPr>
        <p:spPr>
          <a:xfrm>
            <a:off x="216976" y="1308728"/>
            <a:ext cx="8764291" cy="3480247"/>
          </a:xfrm>
        </p:spPr>
        <p:txBody>
          <a:bodyPr/>
          <a:lstStyle/>
          <a:p>
            <a:r>
              <a:rPr lang="en-US" dirty="0"/>
              <a:t>The visualization reveals that certain movies have received significantly higher average ratings, with the highest-rated movies having an average rating above 4.5 . However, as observed in the plots above, these movies might have a lower number of ratings overall. As mentioned earlier, this might indicate a niche but satisfied audience. </a:t>
            </a:r>
          </a:p>
          <a:p>
            <a:endParaRPr lang="en-US" dirty="0"/>
          </a:p>
          <a:p>
            <a:r>
              <a:rPr lang="en-US" dirty="0"/>
              <a:t>On the other hand, the most-rated movies suggest broader audience engagement, indicating their widespread popularity but with slightly lower average ratings.</a:t>
            </a:r>
          </a:p>
          <a:p>
            <a:endParaRPr lang="en-US" dirty="0"/>
          </a:p>
          <a:p>
            <a:r>
              <a:rPr lang="en-US" dirty="0"/>
              <a:t>Movies like The Shawshank Redemption(1994) appear both in the top-rated and most-rated list suggesting a very popular movie that was also did well.</a:t>
            </a:r>
          </a:p>
        </p:txBody>
      </p:sp>
    </p:spTree>
    <p:extLst>
      <p:ext uri="{BB962C8B-B14F-4D97-AF65-F5344CB8AC3E}">
        <p14:creationId xmlns:p14="http://schemas.microsoft.com/office/powerpoint/2010/main" val="1225025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009FC-40F6-8E8B-8424-FCD9E82B0366}"/>
              </a:ext>
            </a:extLst>
          </p:cNvPr>
          <p:cNvSpPr>
            <a:spLocks noGrp="1"/>
          </p:cNvSpPr>
          <p:nvPr>
            <p:ph type="title"/>
          </p:nvPr>
        </p:nvSpPr>
        <p:spPr/>
        <p:txBody>
          <a:bodyPr/>
          <a:lstStyle/>
          <a:p>
            <a:r>
              <a:rPr lang="en-US" sz="1800" b="1" dirty="0">
                <a:solidFill>
                  <a:srgbClr val="569CD6"/>
                </a:solidFill>
                <a:effectLst/>
                <a:latin typeface="Consolas" panose="020B0609020204030204" pitchFamily="49" charset="0"/>
              </a:rPr>
              <a:t>CORRELATION ANALYSIS BETWEEN USER ACTIVITY AND RATINGS</a:t>
            </a:r>
            <a:br>
              <a:rPr lang="en-US" sz="800" b="0" dirty="0">
                <a:solidFill>
                  <a:srgbClr val="CCCCCC"/>
                </a:solidFill>
                <a:effectLst/>
                <a:latin typeface="Consolas" panose="020B0609020204030204" pitchFamily="49" charset="0"/>
              </a:rPr>
            </a:br>
            <a:endParaRPr lang="en-US" sz="1100" dirty="0"/>
          </a:p>
        </p:txBody>
      </p:sp>
      <p:sp>
        <p:nvSpPr>
          <p:cNvPr id="3" name="Subtitle 2">
            <a:extLst>
              <a:ext uri="{FF2B5EF4-FFF2-40B4-BE49-F238E27FC236}">
                <a16:creationId xmlns:a16="http://schemas.microsoft.com/office/drawing/2014/main" id="{883A990D-A8F8-B57C-BD29-122D9277CF6D}"/>
              </a:ext>
            </a:extLst>
          </p:cNvPr>
          <p:cNvSpPr>
            <a:spLocks noGrp="1"/>
          </p:cNvSpPr>
          <p:nvPr>
            <p:ph type="subTitle" idx="1"/>
          </p:nvPr>
        </p:nvSpPr>
        <p:spPr>
          <a:xfrm>
            <a:off x="0" y="1363426"/>
            <a:ext cx="3374100" cy="3445338"/>
          </a:xfrm>
        </p:spPr>
        <p:txBody>
          <a:bodyPr/>
          <a:lstStyle/>
          <a:p>
            <a:r>
              <a:rPr lang="en-US" dirty="0"/>
              <a:t>This scatter plot suggests that the </a:t>
            </a:r>
            <a:r>
              <a:rPr lang="en-US" b="0" dirty="0">
                <a:solidFill>
                  <a:srgbClr val="CCCCCC"/>
                </a:solidFill>
                <a:effectLst/>
                <a:latin typeface="Consolas" panose="020B0609020204030204" pitchFamily="49" charset="0"/>
              </a:rPr>
              <a:t>most active users tend to have average ratings within a specific range, whereas less active users show more variability in their ratings. </a:t>
            </a:r>
          </a:p>
          <a:p>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Highly active users might have more consistent preferences compared to sporadic users.</a:t>
            </a:r>
          </a:p>
          <a:p>
            <a:endParaRPr lang="en-US" dirty="0"/>
          </a:p>
        </p:txBody>
      </p:sp>
      <p:pic>
        <p:nvPicPr>
          <p:cNvPr id="5" name="Picture 4">
            <a:extLst>
              <a:ext uri="{FF2B5EF4-FFF2-40B4-BE49-F238E27FC236}">
                <a16:creationId xmlns:a16="http://schemas.microsoft.com/office/drawing/2014/main" id="{DE434543-664B-53F0-4BEE-C4C033968D86}"/>
              </a:ext>
            </a:extLst>
          </p:cNvPr>
          <p:cNvPicPr>
            <a:picLocks noChangeAspect="1"/>
          </p:cNvPicPr>
          <p:nvPr/>
        </p:nvPicPr>
        <p:blipFill>
          <a:blip r:embed="rId2"/>
          <a:srcRect l="23305" t="20791" r="21779" b="20301"/>
          <a:stretch/>
        </p:blipFill>
        <p:spPr>
          <a:xfrm>
            <a:off x="3434110" y="1017725"/>
            <a:ext cx="5416658" cy="3852202"/>
          </a:xfrm>
          <a:prstGeom prst="rect">
            <a:avLst/>
          </a:prstGeom>
        </p:spPr>
      </p:pic>
    </p:spTree>
    <p:extLst>
      <p:ext uri="{BB962C8B-B14F-4D97-AF65-F5344CB8AC3E}">
        <p14:creationId xmlns:p14="http://schemas.microsoft.com/office/powerpoint/2010/main" val="2686233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BF8E2-D454-0835-B873-EB49A78C88E7}"/>
              </a:ext>
            </a:extLst>
          </p:cNvPr>
          <p:cNvSpPr>
            <a:spLocks noGrp="1"/>
          </p:cNvSpPr>
          <p:nvPr>
            <p:ph type="title"/>
          </p:nvPr>
        </p:nvSpPr>
        <p:spPr/>
        <p:txBody>
          <a:bodyPr/>
          <a:lstStyle/>
          <a:p>
            <a:r>
              <a:rPr lang="en-US" sz="1800" b="1" dirty="0">
                <a:solidFill>
                  <a:srgbClr val="569CD6"/>
                </a:solidFill>
                <a:effectLst/>
                <a:latin typeface="Consolas" panose="020B0609020204030204" pitchFamily="49" charset="0"/>
              </a:rPr>
              <a:t>RATING TRENDS OVERTIME</a:t>
            </a:r>
            <a:br>
              <a:rPr lang="en-US" b="0" dirty="0">
                <a:solidFill>
                  <a:srgbClr val="CCCCCC"/>
                </a:solidFill>
                <a:effectLst/>
                <a:latin typeface="Consolas" panose="020B0609020204030204" pitchFamily="49" charset="0"/>
              </a:rPr>
            </a:br>
            <a:endParaRPr lang="en-US" dirty="0"/>
          </a:p>
        </p:txBody>
      </p:sp>
      <p:sp>
        <p:nvSpPr>
          <p:cNvPr id="4" name="Subtitle 3">
            <a:extLst>
              <a:ext uri="{FF2B5EF4-FFF2-40B4-BE49-F238E27FC236}">
                <a16:creationId xmlns:a16="http://schemas.microsoft.com/office/drawing/2014/main" id="{B52EF690-1D0E-1DCF-936F-0A014CE61891}"/>
              </a:ext>
            </a:extLst>
          </p:cNvPr>
          <p:cNvSpPr>
            <a:spLocks noGrp="1"/>
          </p:cNvSpPr>
          <p:nvPr>
            <p:ph type="subTitle" idx="2"/>
          </p:nvPr>
        </p:nvSpPr>
        <p:spPr>
          <a:xfrm>
            <a:off x="202043" y="916843"/>
            <a:ext cx="4083239" cy="3879755"/>
          </a:xfrm>
        </p:spPr>
        <p:txBody>
          <a:bodyPr/>
          <a:lstStyle/>
          <a:p>
            <a:r>
              <a:rPr lang="en-US" dirty="0">
                <a:solidFill>
                  <a:srgbClr val="CCCCCC"/>
                </a:solidFill>
                <a:latin typeface="Consolas" panose="020B0609020204030204" pitchFamily="49" charset="0"/>
              </a:rPr>
              <a:t>   </a:t>
            </a:r>
          </a:p>
          <a:p>
            <a:r>
              <a:rPr lang="en-US" dirty="0">
                <a:solidFill>
                  <a:srgbClr val="CCCCCC"/>
                </a:solidFill>
                <a:latin typeface="Consolas" panose="020B0609020204030204" pitchFamily="49" charset="0"/>
              </a:rPr>
              <a:t>From this </a:t>
            </a:r>
            <a:r>
              <a:rPr lang="en-US" dirty="0" err="1">
                <a:solidFill>
                  <a:srgbClr val="CCCCCC"/>
                </a:solidFill>
                <a:latin typeface="Consolas" panose="020B0609020204030204" pitchFamily="49" charset="0"/>
              </a:rPr>
              <a:t>lineplot</a:t>
            </a:r>
            <a:r>
              <a:rPr lang="en-US" dirty="0">
                <a:solidFill>
                  <a:srgbClr val="CCCCCC"/>
                </a:solidFill>
                <a:latin typeface="Consolas" panose="020B0609020204030204" pitchFamily="49" charset="0"/>
              </a:rPr>
              <a:t> we </a:t>
            </a:r>
            <a:r>
              <a:rPr lang="en-US" b="0" dirty="0">
                <a:solidFill>
                  <a:srgbClr val="CCCCCC"/>
                </a:solidFill>
                <a:effectLst/>
                <a:latin typeface="Consolas" panose="020B0609020204030204" pitchFamily="49" charset="0"/>
              </a:rPr>
              <a:t>observe that the average rating of movies has fluctuated over the years with a noticeable decline around the years 2006-2007. </a:t>
            </a:r>
          </a:p>
          <a:p>
            <a:r>
              <a:rPr lang="en-US" b="0" dirty="0">
                <a:solidFill>
                  <a:srgbClr val="CCCCCC"/>
                </a:solidFill>
                <a:effectLst/>
                <a:latin typeface="Consolas" panose="020B0609020204030204" pitchFamily="49" charset="0"/>
              </a:rPr>
              <a:t>   </a:t>
            </a:r>
          </a:p>
          <a:p>
            <a:r>
              <a:rPr lang="en-US" b="0" dirty="0">
                <a:solidFill>
                  <a:srgbClr val="CCCCCC"/>
                </a:solidFill>
                <a:effectLst/>
                <a:latin typeface="Consolas" panose="020B0609020204030204" pitchFamily="49" charset="0"/>
              </a:rPr>
              <a:t>This fluctuations could potentially be influenced by factors such as changes in user preferences, movie quality over time, or other factors such as the rise of social media.</a:t>
            </a:r>
          </a:p>
          <a:p>
            <a:endParaRPr lang="en-US" dirty="0"/>
          </a:p>
        </p:txBody>
      </p:sp>
      <p:pic>
        <p:nvPicPr>
          <p:cNvPr id="6" name="Picture 5">
            <a:extLst>
              <a:ext uri="{FF2B5EF4-FFF2-40B4-BE49-F238E27FC236}">
                <a16:creationId xmlns:a16="http://schemas.microsoft.com/office/drawing/2014/main" id="{D2435DA6-60E0-7C64-4159-F33FE35BE468}"/>
              </a:ext>
            </a:extLst>
          </p:cNvPr>
          <p:cNvPicPr>
            <a:picLocks noChangeAspect="1"/>
          </p:cNvPicPr>
          <p:nvPr/>
        </p:nvPicPr>
        <p:blipFill>
          <a:blip r:embed="rId2"/>
          <a:srcRect l="23559" t="26516" r="22033" b="15179"/>
          <a:stretch/>
        </p:blipFill>
        <p:spPr>
          <a:xfrm>
            <a:off x="4285282" y="1017725"/>
            <a:ext cx="4541001" cy="3879756"/>
          </a:xfrm>
          <a:prstGeom prst="rect">
            <a:avLst/>
          </a:prstGeom>
        </p:spPr>
      </p:pic>
    </p:spTree>
    <p:extLst>
      <p:ext uri="{BB962C8B-B14F-4D97-AF65-F5344CB8AC3E}">
        <p14:creationId xmlns:p14="http://schemas.microsoft.com/office/powerpoint/2010/main" val="4197694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069B4-EE87-C8C0-380C-5AF5CFBD18B9}"/>
              </a:ext>
            </a:extLst>
          </p:cNvPr>
          <p:cNvSpPr>
            <a:spLocks noGrp="1"/>
          </p:cNvSpPr>
          <p:nvPr>
            <p:ph type="title"/>
          </p:nvPr>
        </p:nvSpPr>
        <p:spPr>
          <a:xfrm>
            <a:off x="440871" y="445025"/>
            <a:ext cx="7983129" cy="572700"/>
          </a:xfrm>
        </p:spPr>
        <p:txBody>
          <a:bodyPr/>
          <a:lstStyle/>
          <a:p>
            <a:r>
              <a:rPr lang="en-US" sz="2800" b="0" dirty="0">
                <a:solidFill>
                  <a:srgbClr val="0070C0"/>
                </a:solidFill>
                <a:effectLst/>
                <a:latin typeface="Consolas" panose="020B0609020204030204" pitchFamily="49" charset="0"/>
              </a:rPr>
              <a:t>Visualizing </a:t>
            </a:r>
            <a:r>
              <a:rPr lang="en-US" sz="2800" b="0" dirty="0" err="1">
                <a:solidFill>
                  <a:srgbClr val="0070C0"/>
                </a:solidFill>
                <a:effectLst/>
                <a:latin typeface="Consolas" panose="020B0609020204030204" pitchFamily="49" charset="0"/>
              </a:rPr>
              <a:t>sparcity</a:t>
            </a:r>
            <a:r>
              <a:rPr lang="en-US" sz="2800" b="0" dirty="0">
                <a:solidFill>
                  <a:srgbClr val="0070C0"/>
                </a:solidFill>
                <a:effectLst/>
                <a:latin typeface="Consolas" panose="020B0609020204030204" pitchFamily="49" charset="0"/>
              </a:rPr>
              <a:t> in ratings</a:t>
            </a:r>
            <a:br>
              <a:rPr lang="en-US" b="0" dirty="0">
                <a:solidFill>
                  <a:srgbClr val="CCCCCC"/>
                </a:solidFill>
                <a:effectLst/>
                <a:latin typeface="Consolas" panose="020B0609020204030204" pitchFamily="49" charset="0"/>
              </a:rPr>
            </a:br>
            <a:endParaRPr lang="en-US" dirty="0"/>
          </a:p>
        </p:txBody>
      </p:sp>
      <p:sp>
        <p:nvSpPr>
          <p:cNvPr id="4" name="Subtitle 3">
            <a:extLst>
              <a:ext uri="{FF2B5EF4-FFF2-40B4-BE49-F238E27FC236}">
                <a16:creationId xmlns:a16="http://schemas.microsoft.com/office/drawing/2014/main" id="{CE5C247B-DDEF-76B8-A7E0-48377C85017D}"/>
              </a:ext>
            </a:extLst>
          </p:cNvPr>
          <p:cNvSpPr>
            <a:spLocks noGrp="1"/>
          </p:cNvSpPr>
          <p:nvPr>
            <p:ph type="subTitle" idx="2"/>
          </p:nvPr>
        </p:nvSpPr>
        <p:spPr>
          <a:xfrm>
            <a:off x="65314" y="1521001"/>
            <a:ext cx="4090307" cy="2928535"/>
          </a:xfrm>
        </p:spPr>
        <p:txBody>
          <a:bodyPr/>
          <a:lstStyle/>
          <a:p>
            <a:r>
              <a:rPr lang="en-US" b="0" dirty="0">
                <a:solidFill>
                  <a:srgbClr val="CCCCCC"/>
                </a:solidFill>
                <a:effectLst/>
                <a:latin typeface="Consolas" panose="020B0609020204030204" pitchFamily="49" charset="0"/>
              </a:rPr>
              <a:t>   This visualization demonstrates that the user-movie interaction matrix is </a:t>
            </a:r>
            <a:r>
              <a:rPr lang="en-US" b="1" dirty="0">
                <a:solidFill>
                  <a:srgbClr val="569CD6"/>
                </a:solidFill>
                <a:effectLst/>
                <a:latin typeface="Consolas" panose="020B0609020204030204" pitchFamily="49" charset="0"/>
              </a:rPr>
              <a:t>highly sparse</a:t>
            </a:r>
            <a:r>
              <a:rPr lang="en-US" b="0" dirty="0">
                <a:solidFill>
                  <a:srgbClr val="CCCCCC"/>
                </a:solidFill>
                <a:effectLst/>
                <a:latin typeface="Consolas" panose="020B0609020204030204" pitchFamily="49" charset="0"/>
              </a:rPr>
              <a:t>, with most cells having missing values (no rating). This sparsity indicates that user's rate only a small fraction of available movies, which is typical in such a dataset.</a:t>
            </a:r>
          </a:p>
          <a:p>
            <a:endParaRPr lang="en-US" dirty="0"/>
          </a:p>
        </p:txBody>
      </p:sp>
      <p:pic>
        <p:nvPicPr>
          <p:cNvPr id="5" name="Picture 4">
            <a:extLst>
              <a:ext uri="{FF2B5EF4-FFF2-40B4-BE49-F238E27FC236}">
                <a16:creationId xmlns:a16="http://schemas.microsoft.com/office/drawing/2014/main" id="{101CF1FB-914C-E120-7ADA-43779D68004D}"/>
              </a:ext>
            </a:extLst>
          </p:cNvPr>
          <p:cNvPicPr>
            <a:picLocks noChangeAspect="1"/>
          </p:cNvPicPr>
          <p:nvPr/>
        </p:nvPicPr>
        <p:blipFill>
          <a:blip r:embed="rId2"/>
          <a:srcRect l="19322" t="26968" r="29575" b="13492"/>
          <a:stretch/>
        </p:blipFill>
        <p:spPr>
          <a:xfrm>
            <a:off x="4155621" y="1521001"/>
            <a:ext cx="4672740" cy="3261195"/>
          </a:xfrm>
          <a:prstGeom prst="rect">
            <a:avLst/>
          </a:prstGeom>
        </p:spPr>
      </p:pic>
    </p:spTree>
    <p:extLst>
      <p:ext uri="{BB962C8B-B14F-4D97-AF65-F5344CB8AC3E}">
        <p14:creationId xmlns:p14="http://schemas.microsoft.com/office/powerpoint/2010/main" val="2100266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16025-2413-6644-E591-5C9B739EBE0D}"/>
              </a:ext>
            </a:extLst>
          </p:cNvPr>
          <p:cNvSpPr>
            <a:spLocks noGrp="1"/>
          </p:cNvSpPr>
          <p:nvPr>
            <p:ph type="title"/>
          </p:nvPr>
        </p:nvSpPr>
        <p:spPr/>
        <p:txBody>
          <a:bodyPr/>
          <a:lstStyle/>
          <a:p>
            <a:r>
              <a:rPr lang="en-US" b="1" dirty="0">
                <a:solidFill>
                  <a:schemeClr val="bg2"/>
                </a:solidFill>
                <a:effectLst/>
                <a:latin typeface="Consolas" panose="020B0609020204030204" pitchFamily="49" charset="0"/>
              </a:rPr>
              <a:t>CONCLUSION</a:t>
            </a:r>
            <a:br>
              <a:rPr lang="en-US" b="0" dirty="0">
                <a:solidFill>
                  <a:srgbClr val="CCCCCC"/>
                </a:solidFill>
                <a:effectLst/>
                <a:latin typeface="Consolas" panose="020B0609020204030204" pitchFamily="49" charset="0"/>
              </a:rPr>
            </a:br>
            <a:endParaRPr lang="en-US" dirty="0"/>
          </a:p>
        </p:txBody>
      </p:sp>
      <p:sp>
        <p:nvSpPr>
          <p:cNvPr id="4" name="Subtitle 3">
            <a:extLst>
              <a:ext uri="{FF2B5EF4-FFF2-40B4-BE49-F238E27FC236}">
                <a16:creationId xmlns:a16="http://schemas.microsoft.com/office/drawing/2014/main" id="{436C9B08-061C-8762-B4EE-E9C54B6927AA}"/>
              </a:ext>
            </a:extLst>
          </p:cNvPr>
          <p:cNvSpPr>
            <a:spLocks noGrp="1"/>
          </p:cNvSpPr>
          <p:nvPr>
            <p:ph type="subTitle" idx="2"/>
          </p:nvPr>
        </p:nvSpPr>
        <p:spPr>
          <a:xfrm>
            <a:off x="0" y="1308729"/>
            <a:ext cx="9069659" cy="2705332"/>
          </a:xfrm>
        </p:spPr>
        <p:txBody>
          <a:bodyPr/>
          <a:lstStyle/>
          <a:p>
            <a:pPr>
              <a:lnSpc>
                <a:spcPts val="1425"/>
              </a:lnSpc>
            </a:pPr>
            <a:r>
              <a:rPr lang="en-US" sz="1800" b="0" dirty="0">
                <a:solidFill>
                  <a:srgbClr val="CCCCCC"/>
                </a:solidFill>
                <a:effectLst/>
                <a:latin typeface="Consolas" panose="020B0609020204030204" pitchFamily="49" charset="0"/>
              </a:rPr>
              <a:t>  </a:t>
            </a:r>
            <a:r>
              <a:rPr lang="en-US" b="0" dirty="0">
                <a:solidFill>
                  <a:srgbClr val="CCCCCC"/>
                </a:solidFill>
                <a:effectLst/>
                <a:latin typeface="Barlow" panose="00000500000000000000" pitchFamily="2" charset="0"/>
              </a:rPr>
              <a:t>Based on the analysis and modeling conducted on the </a:t>
            </a:r>
            <a:r>
              <a:rPr lang="en-US" b="0" dirty="0" err="1">
                <a:solidFill>
                  <a:srgbClr val="CCCCCC"/>
                </a:solidFill>
                <a:effectLst/>
                <a:latin typeface="Barlow" panose="00000500000000000000" pitchFamily="2" charset="0"/>
              </a:rPr>
              <a:t>MovieLens</a:t>
            </a:r>
            <a:r>
              <a:rPr lang="en-US" b="0" dirty="0">
                <a:solidFill>
                  <a:srgbClr val="CCCCCC"/>
                </a:solidFill>
                <a:effectLst/>
                <a:latin typeface="Barlow" panose="00000500000000000000" pitchFamily="2" charset="0"/>
              </a:rPr>
              <a:t> dataset, we've gained valuable insights into user preferences, rating behaviors, and the effectiveness of recommendation models. Our exploratory data analysis highlighted key patterns in user engagement, genre preferences, and rating distributions. The recommendation system, optimized using collaborative filtering techniques, achieved a promising RMSE score indicating a reasonable level of accuracy. These findings provide actionable strategies to enhance movie recommendations, user experience, and business growth. Future improvements can further optimize the system to address challenges such as cold start problems and evolving user preferences.</a:t>
            </a:r>
          </a:p>
        </p:txBody>
      </p:sp>
    </p:spTree>
    <p:extLst>
      <p:ext uri="{BB962C8B-B14F-4D97-AF65-F5344CB8AC3E}">
        <p14:creationId xmlns:p14="http://schemas.microsoft.com/office/powerpoint/2010/main" val="1023614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CD45D-2577-F184-366C-E8CA21FC00F6}"/>
              </a:ext>
            </a:extLst>
          </p:cNvPr>
          <p:cNvSpPr>
            <a:spLocks noGrp="1"/>
          </p:cNvSpPr>
          <p:nvPr>
            <p:ph type="title"/>
          </p:nvPr>
        </p:nvSpPr>
        <p:spPr/>
        <p:txBody>
          <a:bodyPr/>
          <a:lstStyle/>
          <a:p>
            <a:r>
              <a:rPr lang="en-US" b="1" dirty="0">
                <a:solidFill>
                  <a:schemeClr val="bg2"/>
                </a:solidFill>
                <a:effectLst/>
                <a:latin typeface="Consolas" panose="020B0609020204030204" pitchFamily="49" charset="0"/>
              </a:rPr>
              <a:t>RECOMMENDATIONS</a:t>
            </a:r>
            <a:br>
              <a:rPr lang="en-US" b="0" dirty="0">
                <a:solidFill>
                  <a:srgbClr val="CCCCCC"/>
                </a:solidFill>
                <a:effectLst/>
                <a:latin typeface="Consolas" panose="020B0609020204030204" pitchFamily="49" charset="0"/>
              </a:rPr>
            </a:br>
            <a:endParaRPr lang="en-US" dirty="0"/>
          </a:p>
        </p:txBody>
      </p:sp>
      <p:sp>
        <p:nvSpPr>
          <p:cNvPr id="4" name="Subtitle 3">
            <a:extLst>
              <a:ext uri="{FF2B5EF4-FFF2-40B4-BE49-F238E27FC236}">
                <a16:creationId xmlns:a16="http://schemas.microsoft.com/office/drawing/2014/main" id="{23AB644D-2065-8DA3-1A2D-F9510C00399F}"/>
              </a:ext>
            </a:extLst>
          </p:cNvPr>
          <p:cNvSpPr>
            <a:spLocks noGrp="1"/>
          </p:cNvSpPr>
          <p:nvPr>
            <p:ph type="subTitle" idx="2"/>
          </p:nvPr>
        </p:nvSpPr>
        <p:spPr>
          <a:xfrm>
            <a:off x="208155" y="1137425"/>
            <a:ext cx="8779727" cy="3880624"/>
          </a:xfrm>
        </p:spPr>
        <p:txBody>
          <a:bodyPr/>
          <a:lstStyle/>
          <a:p>
            <a:pPr>
              <a:lnSpc>
                <a:spcPts val="1425"/>
              </a:lnSpc>
            </a:pPr>
            <a:r>
              <a:rPr lang="en-US" sz="1800" b="1" dirty="0">
                <a:solidFill>
                  <a:srgbClr val="569CD6"/>
                </a:solidFill>
                <a:effectLst/>
                <a:latin typeface="Consolas" panose="020B0609020204030204" pitchFamily="49" charset="0"/>
              </a:rPr>
              <a:t>1. Personalized promotion strategies:</a:t>
            </a:r>
            <a:endParaRPr lang="en-US" sz="1800" b="0" dirty="0">
              <a:solidFill>
                <a:srgbClr val="CCCCCC"/>
              </a:solidFill>
              <a:effectLst/>
              <a:latin typeface="Consolas" panose="020B0609020204030204" pitchFamily="49" charset="0"/>
            </a:endParaRPr>
          </a:p>
          <a:p>
            <a:pPr>
              <a:lnSpc>
                <a:spcPts val="1425"/>
              </a:lnSpc>
            </a:pPr>
            <a:br>
              <a:rPr lang="en-US" sz="1800" b="0" dirty="0">
                <a:solidFill>
                  <a:srgbClr val="CCCCCC"/>
                </a:solidFill>
                <a:effectLst/>
                <a:latin typeface="Consolas" panose="020B0609020204030204" pitchFamily="49" charset="0"/>
              </a:rPr>
            </a:br>
            <a:r>
              <a:rPr lang="en-US" sz="1800" b="0" dirty="0">
                <a:solidFill>
                  <a:srgbClr val="CCCCCC"/>
                </a:solidFill>
                <a:effectLst/>
                <a:latin typeface="Consolas" panose="020B0609020204030204" pitchFamily="49" charset="0"/>
              </a:rPr>
              <a:t>Focus marketing efforts on movies consistently rated above 4 and promote highly rated niche genres to attract dedicated audiences.</a:t>
            </a:r>
          </a:p>
          <a:p>
            <a:pPr>
              <a:lnSpc>
                <a:spcPts val="1425"/>
              </a:lnSpc>
            </a:pPr>
            <a:endParaRPr lang="en-US" sz="1800" b="1" dirty="0">
              <a:solidFill>
                <a:srgbClr val="569CD6"/>
              </a:solidFill>
              <a:effectLst/>
              <a:latin typeface="Consolas" panose="020B0609020204030204" pitchFamily="49" charset="0"/>
            </a:endParaRPr>
          </a:p>
          <a:p>
            <a:pPr>
              <a:lnSpc>
                <a:spcPts val="1425"/>
              </a:lnSpc>
            </a:pPr>
            <a:r>
              <a:rPr lang="en-US" sz="1800" b="1" dirty="0">
                <a:solidFill>
                  <a:srgbClr val="569CD6"/>
                </a:solidFill>
                <a:effectLst/>
                <a:latin typeface="Consolas" panose="020B0609020204030204" pitchFamily="49" charset="0"/>
              </a:rPr>
              <a:t>2. Genre-based content expansion:</a:t>
            </a:r>
            <a:endParaRPr lang="en-US" sz="1800" b="0" dirty="0">
              <a:solidFill>
                <a:srgbClr val="CCCCCC"/>
              </a:solidFill>
              <a:effectLst/>
              <a:latin typeface="Consolas" panose="020B0609020204030204" pitchFamily="49" charset="0"/>
            </a:endParaRPr>
          </a:p>
          <a:p>
            <a:pPr>
              <a:lnSpc>
                <a:spcPts val="1425"/>
              </a:lnSpc>
            </a:pPr>
            <a:br>
              <a:rPr lang="en-US" sz="1800" b="0" dirty="0">
                <a:solidFill>
                  <a:srgbClr val="CCCCCC"/>
                </a:solidFill>
                <a:effectLst/>
                <a:latin typeface="Consolas" panose="020B0609020204030204" pitchFamily="49" charset="0"/>
              </a:rPr>
            </a:br>
            <a:r>
              <a:rPr lang="en-US" sz="1800" b="0" dirty="0">
                <a:solidFill>
                  <a:srgbClr val="CCCCCC"/>
                </a:solidFill>
                <a:effectLst/>
                <a:latin typeface="Consolas" panose="020B0609020204030204" pitchFamily="49" charset="0"/>
              </a:rPr>
              <a:t>Increase content acquisition and production in high-demand genres like drama, comedy, and action to align with user preferences.</a:t>
            </a:r>
          </a:p>
          <a:p>
            <a:pPr>
              <a:lnSpc>
                <a:spcPts val="1425"/>
              </a:lnSpc>
            </a:pPr>
            <a:endParaRPr lang="en-US" sz="1800" dirty="0">
              <a:solidFill>
                <a:srgbClr val="CCCCCC"/>
              </a:solidFill>
              <a:latin typeface="Consolas" panose="020B0609020204030204" pitchFamily="49" charset="0"/>
            </a:endParaRPr>
          </a:p>
          <a:p>
            <a:pPr>
              <a:lnSpc>
                <a:spcPts val="1425"/>
              </a:lnSpc>
            </a:pPr>
            <a:r>
              <a:rPr lang="en-US" sz="1800" b="1" dirty="0">
                <a:solidFill>
                  <a:srgbClr val="569CD6"/>
                </a:solidFill>
                <a:effectLst/>
                <a:latin typeface="Consolas" panose="020B0609020204030204" pitchFamily="49" charset="0"/>
              </a:rPr>
              <a:t>3. User segmentation for targeted engagement:</a:t>
            </a:r>
            <a:endParaRPr lang="en-US" sz="1800" b="0" dirty="0">
              <a:solidFill>
                <a:srgbClr val="CCCCCC"/>
              </a:solidFill>
              <a:effectLst/>
              <a:latin typeface="Consolas" panose="020B0609020204030204" pitchFamily="49" charset="0"/>
            </a:endParaRPr>
          </a:p>
          <a:p>
            <a:pPr>
              <a:lnSpc>
                <a:spcPts val="1425"/>
              </a:lnSpc>
            </a:pPr>
            <a:br>
              <a:rPr lang="en-US" sz="1800" b="0" dirty="0">
                <a:solidFill>
                  <a:srgbClr val="CCCCCC"/>
                </a:solidFill>
                <a:effectLst/>
                <a:latin typeface="Consolas" panose="020B0609020204030204" pitchFamily="49" charset="0"/>
              </a:rPr>
            </a:br>
            <a:r>
              <a:rPr lang="en-US" sz="1800" b="0" dirty="0">
                <a:solidFill>
                  <a:srgbClr val="CCCCCC"/>
                </a:solidFill>
                <a:effectLst/>
                <a:latin typeface="Consolas" panose="020B0609020204030204" pitchFamily="49" charset="0"/>
              </a:rPr>
              <a:t>Develop loyalty programs and premium recommendation services for highly active users who provide more stable and valuable feedback.</a:t>
            </a:r>
          </a:p>
          <a:p>
            <a:pPr>
              <a:lnSpc>
                <a:spcPts val="1425"/>
              </a:lnSpc>
            </a:pPr>
            <a:endParaRPr lang="en-US" sz="1800" b="1" dirty="0">
              <a:solidFill>
                <a:srgbClr val="569CD6"/>
              </a:solidFill>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spTree>
    <p:extLst>
      <p:ext uri="{BB962C8B-B14F-4D97-AF65-F5344CB8AC3E}">
        <p14:creationId xmlns:p14="http://schemas.microsoft.com/office/powerpoint/2010/main" val="21441288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FC5A6559-DA82-1053-A1D9-2BC20A4745D4}"/>
              </a:ext>
            </a:extLst>
          </p:cNvPr>
          <p:cNvSpPr>
            <a:spLocks noGrp="1"/>
          </p:cNvSpPr>
          <p:nvPr>
            <p:ph type="subTitle" idx="2"/>
          </p:nvPr>
        </p:nvSpPr>
        <p:spPr>
          <a:xfrm>
            <a:off x="81775" y="1286106"/>
            <a:ext cx="8854067" cy="3285891"/>
          </a:xfrm>
        </p:spPr>
        <p:txBody>
          <a:bodyPr/>
          <a:lstStyle/>
          <a:p>
            <a:pPr>
              <a:lnSpc>
                <a:spcPts val="1425"/>
              </a:lnSpc>
            </a:pPr>
            <a:r>
              <a:rPr lang="en-US" sz="1800" b="1" dirty="0">
                <a:solidFill>
                  <a:srgbClr val="569CD6"/>
                </a:solidFill>
                <a:effectLst/>
                <a:latin typeface="Consolas" panose="020B0609020204030204" pitchFamily="49" charset="0"/>
              </a:rPr>
              <a:t>4. Peak engagement planning:</a:t>
            </a:r>
            <a:endParaRPr lang="en-US" sz="1800" b="0" dirty="0">
              <a:solidFill>
                <a:srgbClr val="CCCCCC"/>
              </a:solidFill>
              <a:effectLst/>
              <a:latin typeface="Consolas" panose="020B0609020204030204" pitchFamily="49" charset="0"/>
            </a:endParaRPr>
          </a:p>
          <a:p>
            <a:pPr>
              <a:lnSpc>
                <a:spcPts val="1425"/>
              </a:lnSpc>
            </a:pPr>
            <a:br>
              <a:rPr lang="en-US" sz="1800" b="0" dirty="0">
                <a:solidFill>
                  <a:srgbClr val="CCCCCC"/>
                </a:solidFill>
                <a:effectLst/>
                <a:latin typeface="Consolas" panose="020B0609020204030204" pitchFamily="49" charset="0"/>
              </a:rPr>
            </a:br>
            <a:r>
              <a:rPr lang="en-US" sz="1800" b="0" dirty="0">
                <a:solidFill>
                  <a:srgbClr val="CCCCCC"/>
                </a:solidFill>
                <a:effectLst/>
                <a:latin typeface="Consolas" panose="020B0609020204030204" pitchFamily="49" charset="0"/>
              </a:rPr>
              <a:t>Leverage historical rating trends to schedule content releases and promotions during peak engagement periods to maximize impact.</a:t>
            </a:r>
          </a:p>
          <a:p>
            <a:pPr>
              <a:lnSpc>
                <a:spcPts val="1425"/>
              </a:lnSpc>
            </a:pPr>
            <a:endParaRPr lang="en-US" sz="1800" b="1" dirty="0">
              <a:solidFill>
                <a:srgbClr val="569CD6"/>
              </a:solidFill>
              <a:effectLst/>
              <a:latin typeface="Consolas" panose="020B0609020204030204" pitchFamily="49" charset="0"/>
            </a:endParaRPr>
          </a:p>
          <a:p>
            <a:pPr>
              <a:lnSpc>
                <a:spcPts val="1425"/>
              </a:lnSpc>
            </a:pPr>
            <a:endParaRPr lang="en-US" sz="1800" b="1" dirty="0">
              <a:solidFill>
                <a:srgbClr val="569CD6"/>
              </a:solidFill>
              <a:latin typeface="Consolas" panose="020B0609020204030204" pitchFamily="49" charset="0"/>
            </a:endParaRPr>
          </a:p>
          <a:p>
            <a:pPr>
              <a:lnSpc>
                <a:spcPts val="1425"/>
              </a:lnSpc>
            </a:pPr>
            <a:r>
              <a:rPr lang="en-US" sz="1800" b="1" dirty="0">
                <a:solidFill>
                  <a:srgbClr val="569CD6"/>
                </a:solidFill>
                <a:effectLst/>
                <a:latin typeface="Consolas" panose="020B0609020204030204" pitchFamily="49" charset="0"/>
              </a:rPr>
              <a:t>5. Differentiated recommendation strategies:</a:t>
            </a:r>
            <a:endParaRPr lang="en-US" sz="1800" b="0" dirty="0">
              <a:solidFill>
                <a:srgbClr val="CCCCCC"/>
              </a:solidFill>
              <a:effectLst/>
              <a:latin typeface="Consolas" panose="020B0609020204030204" pitchFamily="49" charset="0"/>
            </a:endParaRPr>
          </a:p>
          <a:p>
            <a:pPr>
              <a:lnSpc>
                <a:spcPts val="1425"/>
              </a:lnSpc>
            </a:pPr>
            <a:br>
              <a:rPr lang="en-US" sz="1800" b="0" dirty="0">
                <a:solidFill>
                  <a:srgbClr val="CCCCCC"/>
                </a:solidFill>
                <a:effectLst/>
                <a:latin typeface="Consolas" panose="020B0609020204030204" pitchFamily="49" charset="0"/>
              </a:rPr>
            </a:br>
            <a:r>
              <a:rPr lang="en-US" sz="1800" b="0" dirty="0">
                <a:solidFill>
                  <a:srgbClr val="CCCCCC"/>
                </a:solidFill>
                <a:effectLst/>
                <a:latin typeface="Consolas" panose="020B0609020204030204" pitchFamily="49" charset="0"/>
              </a:rPr>
              <a:t>Offer separate recommendation lists for "popular" and "high-quality" movies to cater to diverse user preferences and expectations.</a:t>
            </a:r>
          </a:p>
          <a:p>
            <a:pPr>
              <a:lnSpc>
                <a:spcPts val="1425"/>
              </a:lnSpc>
            </a:pPr>
            <a:endParaRPr lang="en-US" sz="1800" dirty="0">
              <a:solidFill>
                <a:srgbClr val="CCCCCC"/>
              </a:solidFill>
              <a:latin typeface="Consolas" panose="020B0609020204030204" pitchFamily="49" charset="0"/>
            </a:endParaRPr>
          </a:p>
          <a:p>
            <a:pPr>
              <a:lnSpc>
                <a:spcPts val="1425"/>
              </a:lnSpc>
            </a:pPr>
            <a:r>
              <a:rPr lang="en-US" sz="1800" b="1" dirty="0">
                <a:solidFill>
                  <a:srgbClr val="569CD6"/>
                </a:solidFill>
                <a:effectLst/>
                <a:latin typeface="Consolas" panose="020B0609020204030204" pitchFamily="49" charset="0"/>
              </a:rPr>
              <a:t>6. Cold-start mitigation:</a:t>
            </a:r>
            <a:endParaRPr lang="en-US" sz="1800" b="0" dirty="0">
              <a:solidFill>
                <a:srgbClr val="CCCCCC"/>
              </a:solidFill>
              <a:effectLst/>
              <a:latin typeface="Consolas" panose="020B0609020204030204" pitchFamily="49" charset="0"/>
            </a:endParaRPr>
          </a:p>
          <a:p>
            <a:pPr>
              <a:lnSpc>
                <a:spcPts val="1425"/>
              </a:lnSpc>
            </a:pPr>
            <a:br>
              <a:rPr lang="en-US" sz="1800" b="0" dirty="0">
                <a:solidFill>
                  <a:srgbClr val="CCCCCC"/>
                </a:solidFill>
                <a:effectLst/>
                <a:latin typeface="Consolas" panose="020B0609020204030204" pitchFamily="49" charset="0"/>
              </a:rPr>
            </a:br>
            <a:r>
              <a:rPr lang="en-US" sz="1800" b="0" dirty="0">
                <a:solidFill>
                  <a:srgbClr val="CCCCCC"/>
                </a:solidFill>
                <a:effectLst/>
                <a:latin typeface="Consolas" panose="020B0609020204030204" pitchFamily="49" charset="0"/>
              </a:rPr>
              <a:t>Introduce content-based filtering or hybrid models to enhance recommendations for new users with limited rating history.</a:t>
            </a:r>
          </a:p>
          <a:p>
            <a:endParaRPr lang="en-US" dirty="0"/>
          </a:p>
        </p:txBody>
      </p:sp>
    </p:spTree>
    <p:extLst>
      <p:ext uri="{BB962C8B-B14F-4D97-AF65-F5344CB8AC3E}">
        <p14:creationId xmlns:p14="http://schemas.microsoft.com/office/powerpoint/2010/main" val="9293283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75FA6-F518-459A-63DE-EA34C8DD6974}"/>
              </a:ext>
            </a:extLst>
          </p:cNvPr>
          <p:cNvSpPr>
            <a:spLocks noGrp="1"/>
          </p:cNvSpPr>
          <p:nvPr>
            <p:ph type="title"/>
          </p:nvPr>
        </p:nvSpPr>
        <p:spPr/>
        <p:txBody>
          <a:bodyPr/>
          <a:lstStyle/>
          <a:p>
            <a:r>
              <a:rPr lang="en-US" dirty="0"/>
              <a:t> </a:t>
            </a:r>
            <a:r>
              <a:rPr lang="en-US" dirty="0">
                <a:solidFill>
                  <a:schemeClr val="bg2"/>
                </a:solidFill>
                <a:latin typeface="Consolas" panose="020B0609020204030204" pitchFamily="49" charset="0"/>
              </a:rPr>
              <a:t>NEXT STEPS</a:t>
            </a:r>
          </a:p>
        </p:txBody>
      </p:sp>
      <p:sp>
        <p:nvSpPr>
          <p:cNvPr id="4" name="Subtitle 3">
            <a:extLst>
              <a:ext uri="{FF2B5EF4-FFF2-40B4-BE49-F238E27FC236}">
                <a16:creationId xmlns:a16="http://schemas.microsoft.com/office/drawing/2014/main" id="{8349C6D6-31B8-B758-053F-75A0F13EBAB6}"/>
              </a:ext>
            </a:extLst>
          </p:cNvPr>
          <p:cNvSpPr>
            <a:spLocks noGrp="1"/>
          </p:cNvSpPr>
          <p:nvPr>
            <p:ph type="subTitle" idx="2"/>
          </p:nvPr>
        </p:nvSpPr>
        <p:spPr>
          <a:xfrm>
            <a:off x="201479" y="1017725"/>
            <a:ext cx="8314200" cy="3580986"/>
          </a:xfrm>
        </p:spPr>
        <p:txBody>
          <a:bodyPr/>
          <a:lstStyle/>
          <a:p>
            <a:r>
              <a:rPr lang="en-US" dirty="0"/>
              <a:t>- </a:t>
            </a:r>
            <a:r>
              <a:rPr lang="en-US" sz="1800" dirty="0"/>
              <a:t>Build a hybrid recommendation model:  Combine collaborative and content-based filtering to improve accuracy and address limitations of individual approaches.</a:t>
            </a:r>
          </a:p>
          <a:p>
            <a:endParaRPr lang="en-US" sz="1800" dirty="0"/>
          </a:p>
          <a:p>
            <a:r>
              <a:rPr lang="en-US" sz="1800" dirty="0"/>
              <a:t>- Expand feature engineering:  Incorporate additional user and movie features, such as demographics, review text, and browsing history, to enrich the recommendation model.</a:t>
            </a:r>
          </a:p>
          <a:p>
            <a:endParaRPr lang="en-US" sz="1800" dirty="0"/>
          </a:p>
          <a:p>
            <a:r>
              <a:rPr lang="en-US" sz="1800" dirty="0"/>
              <a:t>- Deploy and monitor the system: Implement the model in a real-world environment, track its performance over time, and continuously refine it based on user feedback and new data.</a:t>
            </a:r>
          </a:p>
          <a:p>
            <a:endParaRPr lang="en-US" sz="1800" dirty="0"/>
          </a:p>
          <a:p>
            <a:r>
              <a:rPr lang="en-US" sz="1800" dirty="0"/>
              <a:t>- Collect more data that is also diverse: Collect additional data to improve the model robustness.</a:t>
            </a:r>
          </a:p>
        </p:txBody>
      </p:sp>
    </p:spTree>
    <p:extLst>
      <p:ext uri="{BB962C8B-B14F-4D97-AF65-F5344CB8AC3E}">
        <p14:creationId xmlns:p14="http://schemas.microsoft.com/office/powerpoint/2010/main" val="127648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 name="Picture 2">
            <a:extLst>
              <a:ext uri="{FF2B5EF4-FFF2-40B4-BE49-F238E27FC236}">
                <a16:creationId xmlns:a16="http://schemas.microsoft.com/office/drawing/2014/main" id="{58826836-52D4-283F-D393-B3BE90382F7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588953" y="0"/>
            <a:ext cx="4555047" cy="5081797"/>
          </a:xfrm>
          <a:prstGeom prst="rect">
            <a:avLst/>
          </a:prstGeom>
        </p:spPr>
      </p:pic>
      <p:sp>
        <p:nvSpPr>
          <p:cNvPr id="4" name="TextBox 3">
            <a:extLst>
              <a:ext uri="{FF2B5EF4-FFF2-40B4-BE49-F238E27FC236}">
                <a16:creationId xmlns:a16="http://schemas.microsoft.com/office/drawing/2014/main" id="{5AF5651A-EC91-04F7-752C-11FCDA2E0A7D}"/>
              </a:ext>
            </a:extLst>
          </p:cNvPr>
          <p:cNvSpPr txBox="1"/>
          <p:nvPr/>
        </p:nvSpPr>
        <p:spPr>
          <a:xfrm>
            <a:off x="186117" y="2629411"/>
            <a:ext cx="6336064" cy="1004506"/>
          </a:xfrm>
          <a:prstGeom prst="rect">
            <a:avLst/>
          </a:prstGeom>
          <a:noFill/>
        </p:spPr>
        <p:txBody>
          <a:bodyPr wrap="square" rtlCol="0">
            <a:spAutoFit/>
          </a:bodyPr>
          <a:lstStyle/>
          <a:p>
            <a:pPr>
              <a:lnSpc>
                <a:spcPts val="1425"/>
              </a:lnSpc>
            </a:pPr>
            <a:r>
              <a:rPr lang="en-US" sz="1800" b="1" dirty="0">
                <a:solidFill>
                  <a:srgbClr val="569CD6"/>
                </a:solidFill>
                <a:effectLst/>
                <a:latin typeface="Consolas" panose="020B0609020204030204" pitchFamily="49" charset="0"/>
              </a:rPr>
              <a:t>This project aims to develop a recommendation system that provides personalized movie suggestions to users based on their past ratings, and recommend the top 5 movies that a user is likely to enjoy.</a:t>
            </a:r>
            <a:endParaRPr lang="en-US" sz="1800" b="0" dirty="0">
              <a:solidFill>
                <a:srgbClr val="CCCCCC"/>
              </a:solidFill>
              <a:effectLst/>
              <a:latin typeface="Consolas" panose="020B0609020204030204" pitchFamily="49" charset="0"/>
            </a:endParaRPr>
          </a:p>
        </p:txBody>
      </p:sp>
      <p:cxnSp>
        <p:nvCxnSpPr>
          <p:cNvPr id="7" name="Straight Connector 6">
            <a:extLst>
              <a:ext uri="{FF2B5EF4-FFF2-40B4-BE49-F238E27FC236}">
                <a16:creationId xmlns:a16="http://schemas.microsoft.com/office/drawing/2014/main" id="{4649536A-9D0F-B17D-B5A2-95A5CC4264B2}"/>
              </a:ext>
            </a:extLst>
          </p:cNvPr>
          <p:cNvCxnSpPr>
            <a:cxnSpLocks/>
          </p:cNvCxnSpPr>
          <p:nvPr/>
        </p:nvCxnSpPr>
        <p:spPr>
          <a:xfrm>
            <a:off x="0" y="2257678"/>
            <a:ext cx="5397388"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68B44BF-985A-A90F-8290-EAEB8FE72A9F}"/>
              </a:ext>
            </a:extLst>
          </p:cNvPr>
          <p:cNvSpPr txBox="1"/>
          <p:nvPr/>
        </p:nvSpPr>
        <p:spPr>
          <a:xfrm>
            <a:off x="-97104" y="1052635"/>
            <a:ext cx="6336064" cy="584775"/>
          </a:xfrm>
          <a:prstGeom prst="rect">
            <a:avLst/>
          </a:prstGeom>
          <a:noFill/>
        </p:spPr>
        <p:txBody>
          <a:bodyPr wrap="square" rtlCol="0">
            <a:spAutoFit/>
          </a:bodyPr>
          <a:lstStyle/>
          <a:p>
            <a:pPr algn="ctr"/>
            <a:r>
              <a:rPr kumimoji="0" lang="en" sz="3200" b="0" i="0" u="none" strike="noStrike" kern="0" cap="none" spc="0" normalizeH="0" baseline="0" noProof="0" dirty="0">
                <a:ln>
                  <a:noFill/>
                </a:ln>
                <a:solidFill>
                  <a:schemeClr val="bg2"/>
                </a:solidFill>
                <a:effectLst/>
                <a:uLnTx/>
                <a:uFillTx/>
                <a:latin typeface="Baskervville"/>
                <a:sym typeface="Baskervville"/>
              </a:rPr>
              <a:t>THE AIM OF THE PROJECT</a:t>
            </a:r>
            <a:endParaRPr lang="en-US" sz="3200" dirty="0">
              <a:solidFill>
                <a:schemeClr val="bg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66E46-9ADC-F1F7-0055-5E3C72EEE108}"/>
              </a:ext>
            </a:extLst>
          </p:cNvPr>
          <p:cNvSpPr>
            <a:spLocks noGrp="1"/>
          </p:cNvSpPr>
          <p:nvPr>
            <p:ph type="title"/>
          </p:nvPr>
        </p:nvSpPr>
        <p:spPr/>
        <p:txBody>
          <a:bodyPr/>
          <a:lstStyle/>
          <a:p>
            <a:pPr algn="ctr"/>
            <a:r>
              <a:rPr lang="en-US" sz="3200" dirty="0">
                <a:solidFill>
                  <a:schemeClr val="bg2"/>
                </a:solidFill>
              </a:rPr>
              <a:t>STAKEHOLDERS</a:t>
            </a:r>
          </a:p>
        </p:txBody>
      </p:sp>
      <p:pic>
        <p:nvPicPr>
          <p:cNvPr id="8" name="Picture 7">
            <a:extLst>
              <a:ext uri="{FF2B5EF4-FFF2-40B4-BE49-F238E27FC236}">
                <a16:creationId xmlns:a16="http://schemas.microsoft.com/office/drawing/2014/main" id="{9C9CF17F-3EAD-9555-3B78-2F9C71C7A7F7}"/>
              </a:ext>
            </a:extLst>
          </p:cNvPr>
          <p:cNvPicPr>
            <a:picLocks noChangeAspect="1"/>
          </p:cNvPicPr>
          <p:nvPr/>
        </p:nvPicPr>
        <p:blipFill>
          <a:blip r:embed="rId2"/>
          <a:srcRect l="8279" t="10790" r="9306" b="15318"/>
          <a:stretch/>
        </p:blipFill>
        <p:spPr>
          <a:xfrm>
            <a:off x="1689316" y="2346599"/>
            <a:ext cx="4881966" cy="2796901"/>
          </a:xfrm>
          <a:prstGeom prst="rect">
            <a:avLst/>
          </a:prstGeom>
        </p:spPr>
      </p:pic>
      <p:sp>
        <p:nvSpPr>
          <p:cNvPr id="10" name="Subtitle 9">
            <a:extLst>
              <a:ext uri="{FF2B5EF4-FFF2-40B4-BE49-F238E27FC236}">
                <a16:creationId xmlns:a16="http://schemas.microsoft.com/office/drawing/2014/main" id="{5130EA94-0D79-F41B-A7C4-92AD71B70D5D}"/>
              </a:ext>
            </a:extLst>
          </p:cNvPr>
          <p:cNvSpPr>
            <a:spLocks noGrp="1"/>
          </p:cNvSpPr>
          <p:nvPr>
            <p:ph type="subTitle" idx="2"/>
          </p:nvPr>
        </p:nvSpPr>
        <p:spPr>
          <a:xfrm>
            <a:off x="-216976" y="893739"/>
            <a:ext cx="9144000" cy="1841712"/>
          </a:xfrm>
        </p:spPr>
        <p:txBody>
          <a:bodyPr/>
          <a:lstStyle/>
          <a:p>
            <a:pPr marL="457200" marR="0" lvl="0" indent="-317500" algn="l" defTabSz="914400" rtl="0" eaLnBrk="1" fontAlgn="auto" latinLnBrk="0" hangingPunct="1">
              <a:lnSpc>
                <a:spcPct val="100000"/>
              </a:lnSpc>
              <a:spcBef>
                <a:spcPts val="0"/>
              </a:spcBef>
              <a:spcAft>
                <a:spcPts val="0"/>
              </a:spcAft>
              <a:buClr>
                <a:srgbClr val="FFFFFF"/>
              </a:buClr>
              <a:buSzPts val="2800"/>
              <a:buFont typeface="Barlow"/>
              <a:buNone/>
              <a:tabLst/>
              <a:defRPr/>
            </a:pPr>
            <a:r>
              <a:rPr kumimoji="0" lang="en-US" sz="1600" b="0" i="0" u="none" strike="noStrike" kern="0" cap="none" spc="0" normalizeH="0" baseline="0" noProof="0" dirty="0">
                <a:ln>
                  <a:noFill/>
                </a:ln>
                <a:solidFill>
                  <a:srgbClr val="CCCCCC"/>
                </a:solidFill>
                <a:effectLst/>
                <a:uLnTx/>
                <a:uFillTx/>
                <a:latin typeface="Consolas" panose="020B0609020204030204" pitchFamily="49" charset="0"/>
                <a:sym typeface="Barlow"/>
              </a:rPr>
              <a:t>   </a:t>
            </a:r>
            <a:r>
              <a:rPr kumimoji="0" lang="en-US" sz="1600" b="0" i="0" u="none" strike="noStrike" kern="0" cap="none" spc="0" normalizeH="0" baseline="0" noProof="0" dirty="0">
                <a:ln>
                  <a:noFill/>
                </a:ln>
                <a:solidFill>
                  <a:srgbClr val="0070C0"/>
                </a:solidFill>
                <a:effectLst/>
                <a:uLnTx/>
                <a:uFillTx/>
                <a:latin typeface="Consolas" panose="020B0609020204030204" pitchFamily="49" charset="0"/>
                <a:sym typeface="Barlow"/>
              </a:rPr>
              <a:t>The stakeholders for this project are a streaming platform aiming to enhance their services and retain viewers by offering personalized recommendations and improving content acquisition strategies. This project will help them achieve that, by analyzing user preferences, identifying popular genres, and optimizing recommendations to increase user engagement and satisfaction.</a:t>
            </a:r>
          </a:p>
          <a:p>
            <a:endParaRPr lang="en-US" dirty="0"/>
          </a:p>
        </p:txBody>
      </p:sp>
    </p:spTree>
    <p:extLst>
      <p:ext uri="{BB962C8B-B14F-4D97-AF65-F5344CB8AC3E}">
        <p14:creationId xmlns:p14="http://schemas.microsoft.com/office/powerpoint/2010/main" val="1570445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7" name="Google Shape;317;p47"/>
          <p:cNvSpPr txBox="1">
            <a:spLocks noGrp="1"/>
          </p:cNvSpPr>
          <p:nvPr>
            <p:ph type="subTitle" idx="4"/>
          </p:nvPr>
        </p:nvSpPr>
        <p:spPr>
          <a:xfrm>
            <a:off x="5178903" y="827548"/>
            <a:ext cx="3572356" cy="3536219"/>
          </a:xfrm>
          <a:prstGeom prst="rect">
            <a:avLst/>
          </a:prstGeom>
        </p:spPr>
        <p:txBody>
          <a:bodyPr spcFirstLastPara="1" wrap="square" lIns="91425" tIns="91425" rIns="91425" bIns="91425" anchor="t" anchorCtr="0">
            <a:noAutofit/>
          </a:bodyPr>
          <a:lstStyle/>
          <a:p>
            <a:pPr marL="0" indent="0"/>
            <a:r>
              <a:rPr lang="en-US" sz="2000" b="0" dirty="0">
                <a:solidFill>
                  <a:srgbClr val="00B0F0"/>
                </a:solidFill>
                <a:effectLst/>
                <a:latin typeface="Consolas" panose="020B0609020204030204" pitchFamily="49" charset="0"/>
              </a:rPr>
              <a:t>This project aims to develop a machine learning-based recommendation system that provides personalized movie suggestions by analyzing users' past ratings, thereby improving their overall experience and engagement.</a:t>
            </a:r>
          </a:p>
          <a:p>
            <a:pPr marL="0" lvl="0" indent="0" algn="l" rtl="0">
              <a:spcBef>
                <a:spcPts val="0"/>
              </a:spcBef>
              <a:spcAft>
                <a:spcPts val="0"/>
              </a:spcAft>
              <a:buNone/>
            </a:pPr>
            <a:endParaRPr sz="2000" dirty="0"/>
          </a:p>
        </p:txBody>
      </p:sp>
      <p:sp>
        <p:nvSpPr>
          <p:cNvPr id="324" name="Google Shape;324;p47"/>
          <p:cNvSpPr txBox="1">
            <a:spLocks noGrp="1"/>
          </p:cNvSpPr>
          <p:nvPr>
            <p:ph type="subTitle" idx="14"/>
          </p:nvPr>
        </p:nvSpPr>
        <p:spPr>
          <a:xfrm>
            <a:off x="149877" y="366651"/>
            <a:ext cx="4541996" cy="153909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bg2"/>
                </a:solidFill>
              </a:rPr>
              <a:t>BUSINESS PROBLEM</a:t>
            </a:r>
            <a:endParaRPr sz="3200" dirty="0">
              <a:solidFill>
                <a:schemeClr val="bg2"/>
              </a:solidFill>
            </a:endParaRPr>
          </a:p>
        </p:txBody>
      </p:sp>
      <p:pic>
        <p:nvPicPr>
          <p:cNvPr id="38" name="Picture 37">
            <a:extLst>
              <a:ext uri="{FF2B5EF4-FFF2-40B4-BE49-F238E27FC236}">
                <a16:creationId xmlns:a16="http://schemas.microsoft.com/office/drawing/2014/main" id="{444814C8-F34A-02A1-9BE8-E891DC912F00}"/>
              </a:ext>
            </a:extLst>
          </p:cNvPr>
          <p:cNvPicPr>
            <a:picLocks noChangeAspect="1"/>
          </p:cNvPicPr>
          <p:nvPr/>
        </p:nvPicPr>
        <p:blipFill>
          <a:blip r:embed="rId3"/>
          <a:stretch>
            <a:fillRect/>
          </a:stretch>
        </p:blipFill>
        <p:spPr>
          <a:xfrm>
            <a:off x="149877" y="2461613"/>
            <a:ext cx="4264502" cy="237180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8"/>
          <p:cNvSpPr txBox="1">
            <a:spLocks noGrp="1"/>
          </p:cNvSpPr>
          <p:nvPr>
            <p:ph type="title"/>
          </p:nvPr>
        </p:nvSpPr>
        <p:spPr>
          <a:xfrm>
            <a:off x="2478812" y="242761"/>
            <a:ext cx="4186375" cy="8211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solidFill>
                  <a:schemeClr val="bg2"/>
                </a:solidFill>
              </a:rPr>
              <a:t>OUR OBJECTIVES</a:t>
            </a:r>
            <a:endParaRPr sz="3200" dirty="0">
              <a:solidFill>
                <a:schemeClr val="bg2"/>
              </a:solidFill>
            </a:endParaRPr>
          </a:p>
        </p:txBody>
      </p:sp>
      <p:sp>
        <p:nvSpPr>
          <p:cNvPr id="335" name="Google Shape;335;p48"/>
          <p:cNvSpPr txBox="1">
            <a:spLocks noGrp="1"/>
          </p:cNvSpPr>
          <p:nvPr>
            <p:ph type="subTitle" idx="1"/>
          </p:nvPr>
        </p:nvSpPr>
        <p:spPr>
          <a:xfrm>
            <a:off x="455681" y="1324065"/>
            <a:ext cx="7609306" cy="3576674"/>
          </a:xfrm>
          <a:prstGeom prst="rect">
            <a:avLst/>
          </a:prstGeom>
        </p:spPr>
        <p:txBody>
          <a:bodyPr spcFirstLastPara="1" wrap="square" lIns="91425" tIns="91425" rIns="91425" bIns="91425" anchor="t" anchorCtr="0">
            <a:noAutofit/>
          </a:bodyPr>
          <a:lstStyle/>
          <a:p>
            <a:pPr>
              <a:lnSpc>
                <a:spcPts val="1425"/>
              </a:lnSpc>
            </a:pPr>
            <a:endParaRPr lang="en-US" b="0" dirty="0">
              <a:solidFill>
                <a:srgbClr val="00B0F0"/>
              </a:solidFill>
              <a:effectLst/>
              <a:latin typeface="Consolas" panose="020B0609020204030204" pitchFamily="49" charset="0"/>
            </a:endParaRPr>
          </a:p>
          <a:p>
            <a:pPr>
              <a:lnSpc>
                <a:spcPts val="1425"/>
              </a:lnSpc>
            </a:pPr>
            <a:r>
              <a:rPr lang="en-US" dirty="0">
                <a:solidFill>
                  <a:srgbClr val="00B0F0"/>
                </a:solidFill>
                <a:latin typeface="Consolas" panose="020B0609020204030204" pitchFamily="49" charset="0"/>
              </a:rPr>
              <a:t>   </a:t>
            </a:r>
            <a:r>
              <a:rPr lang="en-US" b="0" dirty="0">
                <a:solidFill>
                  <a:srgbClr val="00B0F0"/>
                </a:solidFill>
                <a:effectLst/>
                <a:latin typeface="Consolas" panose="020B0609020204030204" pitchFamily="49" charset="0"/>
              </a:rPr>
              <a:t>- </a:t>
            </a:r>
            <a:r>
              <a:rPr lang="en-US" sz="2000" b="0" dirty="0">
                <a:solidFill>
                  <a:srgbClr val="00B0F0"/>
                </a:solidFill>
                <a:effectLst/>
                <a:latin typeface="Consolas" panose="020B0609020204030204" pitchFamily="49" charset="0"/>
              </a:rPr>
              <a:t>Develop a recommendation system that provides personalized movie recommendations based on user ratings.</a:t>
            </a:r>
          </a:p>
          <a:p>
            <a:pPr>
              <a:lnSpc>
                <a:spcPts val="1425"/>
              </a:lnSpc>
            </a:pPr>
            <a:br>
              <a:rPr lang="en-US" sz="2000" b="0" dirty="0">
                <a:solidFill>
                  <a:srgbClr val="00B0F0"/>
                </a:solidFill>
                <a:effectLst/>
                <a:latin typeface="Consolas" panose="020B0609020204030204" pitchFamily="49" charset="0"/>
              </a:rPr>
            </a:br>
            <a:r>
              <a:rPr lang="en-US" sz="2000" b="0" dirty="0">
                <a:solidFill>
                  <a:srgbClr val="00B0F0"/>
                </a:solidFill>
                <a:effectLst/>
                <a:latin typeface="Consolas" panose="020B0609020204030204" pitchFamily="49" charset="0"/>
              </a:rPr>
              <a:t>- Implement collaborative filtering and content-based approaches to improve recommendation accuracy.</a:t>
            </a:r>
          </a:p>
          <a:p>
            <a:pPr>
              <a:lnSpc>
                <a:spcPts val="1425"/>
              </a:lnSpc>
            </a:pPr>
            <a:br>
              <a:rPr lang="en-US" sz="2000" b="0" dirty="0">
                <a:solidFill>
                  <a:srgbClr val="00B0F0"/>
                </a:solidFill>
                <a:effectLst/>
                <a:latin typeface="Consolas" panose="020B0609020204030204" pitchFamily="49" charset="0"/>
              </a:rPr>
            </a:br>
            <a:r>
              <a:rPr lang="en-US" sz="2000" b="0" dirty="0">
                <a:solidFill>
                  <a:srgbClr val="00B0F0"/>
                </a:solidFill>
                <a:effectLst/>
                <a:latin typeface="Consolas" panose="020B0609020204030204" pitchFamily="49" charset="0"/>
              </a:rPr>
              <a:t>- Evaluate the recommendation system using appropriate performance metrics to ensure relevance and accuracy.</a:t>
            </a:r>
          </a:p>
          <a:p>
            <a:pPr>
              <a:lnSpc>
                <a:spcPts val="1425"/>
              </a:lnSpc>
            </a:pPr>
            <a:br>
              <a:rPr lang="en-US" sz="2000" b="0" dirty="0">
                <a:solidFill>
                  <a:srgbClr val="00B0F0"/>
                </a:solidFill>
                <a:effectLst/>
                <a:latin typeface="Consolas" panose="020B0609020204030204" pitchFamily="49" charset="0"/>
              </a:rPr>
            </a:br>
            <a:r>
              <a:rPr lang="en-US" sz="2000" b="0" dirty="0">
                <a:solidFill>
                  <a:srgbClr val="00B0F0"/>
                </a:solidFill>
                <a:effectLst/>
                <a:latin typeface="Consolas" panose="020B0609020204030204" pitchFamily="49" charset="0"/>
              </a:rPr>
              <a:t>- Provide actionable insights to stakeholders to enhance user satisfaction and engagement strategies</a:t>
            </a:r>
            <a:r>
              <a:rPr lang="en-US" sz="2000" b="0" dirty="0">
                <a:solidFill>
                  <a:srgbClr val="CCCCCC"/>
                </a:solidFill>
                <a:effectLst/>
                <a:latin typeface="Consolas" panose="020B0609020204030204" pitchFamily="49" charset="0"/>
              </a:rPr>
              <a:t>.</a:t>
            </a:r>
          </a:p>
          <a:p>
            <a:pPr marL="0" lvl="0" indent="0" algn="l" rtl="0">
              <a:spcBef>
                <a:spcPts val="0"/>
              </a:spcBef>
              <a:spcAft>
                <a:spcPts val="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9"/>
          <p:cNvSpPr txBox="1">
            <a:spLocks noGrp="1"/>
          </p:cNvSpPr>
          <p:nvPr>
            <p:ph type="title"/>
          </p:nvPr>
        </p:nvSpPr>
        <p:spPr>
          <a:xfrm>
            <a:off x="2032200" y="0"/>
            <a:ext cx="5079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bg2"/>
                </a:solidFill>
              </a:rPr>
              <a:t>DATA SOURCE</a:t>
            </a:r>
            <a:endParaRPr sz="3200" dirty="0">
              <a:solidFill>
                <a:schemeClr val="bg2"/>
              </a:solidFill>
            </a:endParaRPr>
          </a:p>
        </p:txBody>
      </p:sp>
      <p:sp>
        <p:nvSpPr>
          <p:cNvPr id="343" name="Google Shape;343;p49"/>
          <p:cNvSpPr txBox="1">
            <a:spLocks noGrp="1"/>
          </p:cNvSpPr>
          <p:nvPr>
            <p:ph type="subTitle" idx="1"/>
          </p:nvPr>
        </p:nvSpPr>
        <p:spPr>
          <a:xfrm>
            <a:off x="-139485" y="1130725"/>
            <a:ext cx="9202907" cy="2154924"/>
          </a:xfrm>
          <a:prstGeom prst="rect">
            <a:avLst/>
          </a:prstGeom>
        </p:spPr>
        <p:txBody>
          <a:bodyPr spcFirstLastPara="1" wrap="square" lIns="91425" tIns="91425" rIns="91425" bIns="91425" anchor="t" anchorCtr="0">
            <a:noAutofit/>
          </a:bodyPr>
          <a:lstStyle/>
          <a:p>
            <a:pPr>
              <a:lnSpc>
                <a:spcPts val="1425"/>
              </a:lnSpc>
            </a:pPr>
            <a:r>
              <a:rPr lang="en-US" dirty="0">
                <a:solidFill>
                  <a:srgbClr val="CCCCCC"/>
                </a:solidFill>
                <a:latin typeface="Consolas" panose="020B0609020204030204" pitchFamily="49" charset="0"/>
              </a:rPr>
              <a:t> </a:t>
            </a:r>
            <a:r>
              <a:rPr lang="en-US" b="0" dirty="0">
                <a:solidFill>
                  <a:srgbClr val="CCCCCC"/>
                </a:solidFill>
                <a:effectLst/>
                <a:latin typeface="Consolas" panose="020B0609020204030204" pitchFamily="49" charset="0"/>
              </a:rPr>
              <a:t> </a:t>
            </a:r>
            <a:r>
              <a:rPr lang="en-US" b="0" dirty="0">
                <a:solidFill>
                  <a:srgbClr val="00B0F0"/>
                </a:solidFill>
                <a:effectLst/>
                <a:latin typeface="Consolas" panose="020B0609020204030204" pitchFamily="49" charset="0"/>
              </a:rPr>
              <a:t>The dataset used in this project is sourced from the </a:t>
            </a:r>
            <a:r>
              <a:rPr lang="en-US" b="0" dirty="0" err="1">
                <a:solidFill>
                  <a:srgbClr val="00B0F0"/>
                </a:solidFill>
                <a:effectLst/>
                <a:latin typeface="Consolas" panose="020B0609020204030204" pitchFamily="49" charset="0"/>
              </a:rPr>
              <a:t>GroupLens</a:t>
            </a:r>
            <a:r>
              <a:rPr lang="en-US" dirty="0">
                <a:solidFill>
                  <a:srgbClr val="00B0F0"/>
                </a:solidFill>
                <a:latin typeface="Consolas" panose="020B0609020204030204" pitchFamily="49" charset="0"/>
              </a:rPr>
              <a:t> </a:t>
            </a:r>
            <a:r>
              <a:rPr lang="en-US" b="0" dirty="0">
                <a:solidFill>
                  <a:srgbClr val="00B0F0"/>
                </a:solidFill>
                <a:effectLst/>
                <a:latin typeface="Consolas" panose="020B0609020204030204" pitchFamily="49" charset="0"/>
              </a:rPr>
              <a:t>Research team, titled "</a:t>
            </a:r>
            <a:r>
              <a:rPr lang="en-US" b="0" dirty="0" err="1">
                <a:solidFill>
                  <a:srgbClr val="00B0F0"/>
                </a:solidFill>
                <a:effectLst/>
                <a:latin typeface="Consolas" panose="020B0609020204030204" pitchFamily="49" charset="0"/>
              </a:rPr>
              <a:t>MovieLens</a:t>
            </a:r>
            <a:r>
              <a:rPr lang="en-US" b="0" dirty="0">
                <a:solidFill>
                  <a:srgbClr val="00B0F0"/>
                </a:solidFill>
                <a:effectLst/>
                <a:latin typeface="Consolas" panose="020B0609020204030204" pitchFamily="49" charset="0"/>
              </a:rPr>
              <a:t> Latest Small Dataset." It is a CSV-based dataset containing user ratings, movie information, and additional features relevant for building a recommendation system. You can access it here: [</a:t>
            </a:r>
            <a:r>
              <a:rPr lang="en-US" b="0" dirty="0" err="1">
                <a:solidFill>
                  <a:srgbClr val="00B0F0"/>
                </a:solidFill>
                <a:effectLst/>
                <a:latin typeface="Consolas" panose="020B0609020204030204" pitchFamily="49" charset="0"/>
              </a:rPr>
              <a:t>MovieLens</a:t>
            </a:r>
            <a:r>
              <a:rPr lang="en-US" b="0" dirty="0">
                <a:solidFill>
                  <a:srgbClr val="00B0F0"/>
                </a:solidFill>
                <a:effectLst/>
                <a:latin typeface="Consolas" panose="020B0609020204030204" pitchFamily="49" charset="0"/>
              </a:rPr>
              <a:t> Dataset](</a:t>
            </a:r>
            <a:r>
              <a:rPr lang="en-US" b="0" u="sng" dirty="0">
                <a:solidFill>
                  <a:srgbClr val="00B0F0"/>
                </a:solidFill>
                <a:effectLst/>
                <a:latin typeface="Consolas" panose="020B0609020204030204" pitchFamily="49" charset="0"/>
              </a:rPr>
              <a:t>https://grouplens.org/datasets/movielens/latest/</a:t>
            </a:r>
            <a:r>
              <a:rPr lang="en-US" b="0" dirty="0">
                <a:solidFill>
                  <a:srgbClr val="00B0F0"/>
                </a:solidFill>
                <a:effectLst/>
                <a:latin typeface="Consolas" panose="020B0609020204030204" pitchFamily="49" charset="0"/>
              </a:rPr>
              <a:t>).</a:t>
            </a:r>
          </a:p>
          <a:p>
            <a:pPr>
              <a:lnSpc>
                <a:spcPts val="1425"/>
              </a:lnSpc>
            </a:pPr>
            <a:br>
              <a:rPr lang="en-US" b="0" dirty="0">
                <a:solidFill>
                  <a:srgbClr val="00B0F0"/>
                </a:solidFill>
                <a:effectLst/>
                <a:latin typeface="Consolas" panose="020B0609020204030204" pitchFamily="49" charset="0"/>
              </a:rPr>
            </a:br>
            <a:endParaRPr lang="en-US" b="0" dirty="0">
              <a:solidFill>
                <a:srgbClr val="00B0F0"/>
              </a:solidFill>
              <a:effectLst/>
              <a:latin typeface="Consolas" panose="020B0609020204030204" pitchFamily="49" charset="0"/>
            </a:endParaRPr>
          </a:p>
          <a:p>
            <a:pPr>
              <a:lnSpc>
                <a:spcPts val="1425"/>
              </a:lnSpc>
            </a:pPr>
            <a:r>
              <a:rPr lang="en-US" b="0" dirty="0">
                <a:solidFill>
                  <a:srgbClr val="00B0F0"/>
                </a:solidFill>
                <a:effectLst/>
                <a:latin typeface="Consolas" panose="020B0609020204030204" pitchFamily="49" charset="0"/>
              </a:rPr>
              <a:t>   The data </a:t>
            </a:r>
            <a:r>
              <a:rPr lang="en-US" dirty="0">
                <a:solidFill>
                  <a:srgbClr val="00B0F0"/>
                </a:solidFill>
                <a:latin typeface="Consolas" panose="020B0609020204030204" pitchFamily="49" charset="0"/>
              </a:rPr>
              <a:t>is</a:t>
            </a:r>
            <a:r>
              <a:rPr lang="en-US" b="0" dirty="0">
                <a:solidFill>
                  <a:srgbClr val="00B0F0"/>
                </a:solidFill>
                <a:effectLst/>
                <a:latin typeface="Consolas" panose="020B0609020204030204" pitchFamily="49" charset="0"/>
              </a:rPr>
              <a:t> contained in the files `links.csv`, `movies.csv`, `ratings.csv` and `tags.csv`.</a:t>
            </a:r>
          </a:p>
          <a:p>
            <a:pPr marL="0" lvl="0" indent="0" algn="l" rtl="0">
              <a:spcBef>
                <a:spcPts val="0"/>
              </a:spcBef>
              <a:spcAft>
                <a:spcPts val="0"/>
              </a:spcAft>
              <a:buNone/>
            </a:pPr>
            <a:endParaRPr dirty="0"/>
          </a:p>
        </p:txBody>
      </p:sp>
      <p:pic>
        <p:nvPicPr>
          <p:cNvPr id="5" name="Picture 4">
            <a:extLst>
              <a:ext uri="{FF2B5EF4-FFF2-40B4-BE49-F238E27FC236}">
                <a16:creationId xmlns:a16="http://schemas.microsoft.com/office/drawing/2014/main" id="{A82DAAAC-103A-353B-0797-4FD416D06735}"/>
              </a:ext>
            </a:extLst>
          </p:cNvPr>
          <p:cNvPicPr>
            <a:picLocks noChangeAspect="1"/>
          </p:cNvPicPr>
          <p:nvPr/>
        </p:nvPicPr>
        <p:blipFill>
          <a:blip r:embed="rId3"/>
          <a:srcRect l="9491" t="10095" b="11563"/>
          <a:stretch/>
        </p:blipFill>
        <p:spPr>
          <a:xfrm>
            <a:off x="658677" y="3020564"/>
            <a:ext cx="3529739" cy="2022197"/>
          </a:xfrm>
          <a:prstGeom prst="rect">
            <a:avLst/>
          </a:prstGeom>
        </p:spPr>
      </p:pic>
      <p:pic>
        <p:nvPicPr>
          <p:cNvPr id="7" name="Picture 6">
            <a:extLst>
              <a:ext uri="{FF2B5EF4-FFF2-40B4-BE49-F238E27FC236}">
                <a16:creationId xmlns:a16="http://schemas.microsoft.com/office/drawing/2014/main" id="{54DE534A-28AD-AE76-209A-B098EBA37463}"/>
              </a:ext>
            </a:extLst>
          </p:cNvPr>
          <p:cNvPicPr>
            <a:picLocks noChangeAspect="1"/>
          </p:cNvPicPr>
          <p:nvPr/>
        </p:nvPicPr>
        <p:blipFill>
          <a:blip r:embed="rId4"/>
          <a:srcRect t="6026" r="8559" b="12316"/>
          <a:stretch/>
        </p:blipFill>
        <p:spPr>
          <a:xfrm>
            <a:off x="4703736" y="3041376"/>
            <a:ext cx="3452247" cy="202219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50"/>
          <p:cNvSpPr txBox="1">
            <a:spLocks noGrp="1"/>
          </p:cNvSpPr>
          <p:nvPr>
            <p:ph type="title"/>
          </p:nvPr>
        </p:nvSpPr>
        <p:spPr>
          <a:xfrm>
            <a:off x="1808849" y="260628"/>
            <a:ext cx="5924806" cy="42388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dirty="0">
                <a:solidFill>
                  <a:schemeClr val="bg2"/>
                </a:solidFill>
              </a:rPr>
              <a:t>GENERAL WORKFLOW</a:t>
            </a:r>
            <a:endParaRPr sz="2800" dirty="0">
              <a:solidFill>
                <a:schemeClr val="bg2"/>
              </a:solidFill>
            </a:endParaRPr>
          </a:p>
        </p:txBody>
      </p:sp>
      <p:sp>
        <p:nvSpPr>
          <p:cNvPr id="350" name="Google Shape;350;p50"/>
          <p:cNvSpPr txBox="1">
            <a:spLocks noGrp="1"/>
          </p:cNvSpPr>
          <p:nvPr>
            <p:ph type="subTitle" idx="1"/>
          </p:nvPr>
        </p:nvSpPr>
        <p:spPr>
          <a:xfrm>
            <a:off x="2376475" y="757950"/>
            <a:ext cx="4510892" cy="34554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solidFill>
                  <a:srgbClr val="00B0F0"/>
                </a:solidFill>
              </a:rPr>
              <a:t>BUSINESS UNDERSTANDING</a:t>
            </a:r>
            <a:endParaRPr dirty="0">
              <a:solidFill>
                <a:srgbClr val="00B0F0"/>
              </a:solidFill>
            </a:endParaRPr>
          </a:p>
        </p:txBody>
      </p:sp>
      <p:sp>
        <p:nvSpPr>
          <p:cNvPr id="3" name="TextBox 2">
            <a:extLst>
              <a:ext uri="{FF2B5EF4-FFF2-40B4-BE49-F238E27FC236}">
                <a16:creationId xmlns:a16="http://schemas.microsoft.com/office/drawing/2014/main" id="{0C2BE111-E993-961E-41A7-6FF2DFF870C2}"/>
              </a:ext>
            </a:extLst>
          </p:cNvPr>
          <p:cNvSpPr txBox="1"/>
          <p:nvPr/>
        </p:nvSpPr>
        <p:spPr>
          <a:xfrm>
            <a:off x="2682243" y="1676271"/>
            <a:ext cx="3779514" cy="307777"/>
          </a:xfrm>
          <a:prstGeom prst="rect">
            <a:avLst/>
          </a:prstGeom>
          <a:noFill/>
        </p:spPr>
        <p:txBody>
          <a:bodyPr wrap="square" rtlCol="0">
            <a:spAutoFit/>
          </a:bodyPr>
          <a:lstStyle/>
          <a:p>
            <a:pPr algn="ctr"/>
            <a:r>
              <a:rPr lang="en-US" dirty="0">
                <a:solidFill>
                  <a:srgbClr val="00B0F0"/>
                </a:solidFill>
              </a:rPr>
              <a:t>DATA UNDERSTANDING</a:t>
            </a:r>
          </a:p>
        </p:txBody>
      </p:sp>
      <p:sp>
        <p:nvSpPr>
          <p:cNvPr id="4" name="TextBox 3">
            <a:extLst>
              <a:ext uri="{FF2B5EF4-FFF2-40B4-BE49-F238E27FC236}">
                <a16:creationId xmlns:a16="http://schemas.microsoft.com/office/drawing/2014/main" id="{A0DE99B8-58A2-10FD-A23D-47CD08088133}"/>
              </a:ext>
            </a:extLst>
          </p:cNvPr>
          <p:cNvSpPr txBox="1"/>
          <p:nvPr/>
        </p:nvSpPr>
        <p:spPr>
          <a:xfrm>
            <a:off x="2930513" y="2439796"/>
            <a:ext cx="3380551" cy="307777"/>
          </a:xfrm>
          <a:prstGeom prst="rect">
            <a:avLst/>
          </a:prstGeom>
          <a:noFill/>
        </p:spPr>
        <p:txBody>
          <a:bodyPr wrap="square" rtlCol="0">
            <a:spAutoFit/>
          </a:bodyPr>
          <a:lstStyle/>
          <a:p>
            <a:pPr algn="ctr"/>
            <a:r>
              <a:rPr lang="en-US" dirty="0">
                <a:solidFill>
                  <a:srgbClr val="00B0F0"/>
                </a:solidFill>
              </a:rPr>
              <a:t>DATA PREPARATION</a:t>
            </a:r>
          </a:p>
        </p:txBody>
      </p:sp>
      <p:sp>
        <p:nvSpPr>
          <p:cNvPr id="6" name="TextBox 5">
            <a:extLst>
              <a:ext uri="{FF2B5EF4-FFF2-40B4-BE49-F238E27FC236}">
                <a16:creationId xmlns:a16="http://schemas.microsoft.com/office/drawing/2014/main" id="{FE5A692C-F132-12F1-1C12-9D4A713F9289}"/>
              </a:ext>
            </a:extLst>
          </p:cNvPr>
          <p:cNvSpPr txBox="1"/>
          <p:nvPr/>
        </p:nvSpPr>
        <p:spPr>
          <a:xfrm>
            <a:off x="2682243" y="3176731"/>
            <a:ext cx="3713032" cy="307777"/>
          </a:xfrm>
          <a:prstGeom prst="rect">
            <a:avLst/>
          </a:prstGeom>
          <a:noFill/>
        </p:spPr>
        <p:txBody>
          <a:bodyPr wrap="square" rtlCol="0">
            <a:spAutoFit/>
          </a:bodyPr>
          <a:lstStyle/>
          <a:p>
            <a:pPr algn="ctr"/>
            <a:r>
              <a:rPr lang="en-US" dirty="0">
                <a:solidFill>
                  <a:srgbClr val="00B0F0"/>
                </a:solidFill>
              </a:rPr>
              <a:t>MODELING</a:t>
            </a:r>
          </a:p>
        </p:txBody>
      </p:sp>
      <p:sp>
        <p:nvSpPr>
          <p:cNvPr id="7" name="TextBox 6">
            <a:extLst>
              <a:ext uri="{FF2B5EF4-FFF2-40B4-BE49-F238E27FC236}">
                <a16:creationId xmlns:a16="http://schemas.microsoft.com/office/drawing/2014/main" id="{01A715DD-F2E0-82C3-BFF3-5D0509A3F04A}"/>
              </a:ext>
            </a:extLst>
          </p:cNvPr>
          <p:cNvSpPr txBox="1"/>
          <p:nvPr/>
        </p:nvSpPr>
        <p:spPr>
          <a:xfrm>
            <a:off x="2651667" y="3829778"/>
            <a:ext cx="3840666" cy="307777"/>
          </a:xfrm>
          <a:prstGeom prst="rect">
            <a:avLst/>
          </a:prstGeom>
          <a:noFill/>
        </p:spPr>
        <p:txBody>
          <a:bodyPr wrap="square" rtlCol="0">
            <a:spAutoFit/>
          </a:bodyPr>
          <a:lstStyle/>
          <a:p>
            <a:pPr algn="ctr"/>
            <a:r>
              <a:rPr lang="en-US" dirty="0">
                <a:solidFill>
                  <a:srgbClr val="00B0F0"/>
                </a:solidFill>
              </a:rPr>
              <a:t>EVALUATION</a:t>
            </a:r>
          </a:p>
        </p:txBody>
      </p:sp>
      <p:sp>
        <p:nvSpPr>
          <p:cNvPr id="8" name="TextBox 7">
            <a:extLst>
              <a:ext uri="{FF2B5EF4-FFF2-40B4-BE49-F238E27FC236}">
                <a16:creationId xmlns:a16="http://schemas.microsoft.com/office/drawing/2014/main" id="{3782EBCC-A886-D548-E517-92ABA7F603B5}"/>
              </a:ext>
            </a:extLst>
          </p:cNvPr>
          <p:cNvSpPr txBox="1"/>
          <p:nvPr/>
        </p:nvSpPr>
        <p:spPr>
          <a:xfrm>
            <a:off x="2215356" y="4604147"/>
            <a:ext cx="4713287" cy="307777"/>
          </a:xfrm>
          <a:prstGeom prst="rect">
            <a:avLst/>
          </a:prstGeom>
          <a:noFill/>
        </p:spPr>
        <p:txBody>
          <a:bodyPr wrap="square" rtlCol="0">
            <a:spAutoFit/>
          </a:bodyPr>
          <a:lstStyle/>
          <a:p>
            <a:pPr algn="ctr"/>
            <a:r>
              <a:rPr lang="en-US" dirty="0">
                <a:solidFill>
                  <a:srgbClr val="00B0F0"/>
                </a:solidFill>
              </a:rPr>
              <a:t>CONCLUSION AND RECOMMENDATION</a:t>
            </a:r>
          </a:p>
        </p:txBody>
      </p:sp>
      <p:sp>
        <p:nvSpPr>
          <p:cNvPr id="9" name="Arrow: Down 8">
            <a:extLst>
              <a:ext uri="{FF2B5EF4-FFF2-40B4-BE49-F238E27FC236}">
                <a16:creationId xmlns:a16="http://schemas.microsoft.com/office/drawing/2014/main" id="{54D39C50-EC9D-2E4F-A4B2-6E817365E778}"/>
              </a:ext>
            </a:extLst>
          </p:cNvPr>
          <p:cNvSpPr/>
          <p:nvPr/>
        </p:nvSpPr>
        <p:spPr>
          <a:xfrm>
            <a:off x="4277257" y="1153412"/>
            <a:ext cx="336763" cy="497298"/>
          </a:xfrm>
          <a:prstGeom prst="downArrow">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5C4C4BF3-2E74-8AC9-4089-8A2FDB59424B}"/>
              </a:ext>
            </a:extLst>
          </p:cNvPr>
          <p:cNvSpPr/>
          <p:nvPr/>
        </p:nvSpPr>
        <p:spPr>
          <a:xfrm>
            <a:off x="4280642" y="1953367"/>
            <a:ext cx="336763" cy="448936"/>
          </a:xfrm>
          <a:prstGeom prst="downArrow">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Down 10">
            <a:extLst>
              <a:ext uri="{FF2B5EF4-FFF2-40B4-BE49-F238E27FC236}">
                <a16:creationId xmlns:a16="http://schemas.microsoft.com/office/drawing/2014/main" id="{C41BBED2-BC51-4285-BEB3-23F01CD24349}"/>
              </a:ext>
            </a:extLst>
          </p:cNvPr>
          <p:cNvSpPr/>
          <p:nvPr/>
        </p:nvSpPr>
        <p:spPr>
          <a:xfrm>
            <a:off x="4277259" y="2677160"/>
            <a:ext cx="336763" cy="462034"/>
          </a:xfrm>
          <a:prstGeom prst="downArrow">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8795D670-6408-495A-A9D6-464B53F45840}"/>
              </a:ext>
            </a:extLst>
          </p:cNvPr>
          <p:cNvSpPr/>
          <p:nvPr/>
        </p:nvSpPr>
        <p:spPr>
          <a:xfrm>
            <a:off x="4277258" y="3448818"/>
            <a:ext cx="336763" cy="414868"/>
          </a:xfrm>
          <a:prstGeom prst="downArrow">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Arrow: Down 12">
            <a:extLst>
              <a:ext uri="{FF2B5EF4-FFF2-40B4-BE49-F238E27FC236}">
                <a16:creationId xmlns:a16="http://schemas.microsoft.com/office/drawing/2014/main" id="{D8B23B95-4F5F-3C63-0530-F13F2936A025}"/>
              </a:ext>
            </a:extLst>
          </p:cNvPr>
          <p:cNvSpPr/>
          <p:nvPr/>
        </p:nvSpPr>
        <p:spPr>
          <a:xfrm>
            <a:off x="4284026" y="4158578"/>
            <a:ext cx="336762" cy="387047"/>
          </a:xfrm>
          <a:prstGeom prst="downArrow">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chemeClr val="bg2"/>
                </a:solidFill>
              </a:rPr>
              <a:t>1. DATA VISUALIZATION</a:t>
            </a:r>
            <a:endParaRPr sz="2800" dirty="0">
              <a:solidFill>
                <a:schemeClr val="bg2"/>
              </a:solidFill>
            </a:endParaRPr>
          </a:p>
        </p:txBody>
      </p:sp>
      <p:sp>
        <p:nvSpPr>
          <p:cNvPr id="357" name="Google Shape;357;p51"/>
          <p:cNvSpPr txBox="1">
            <a:spLocks noGrp="1"/>
          </p:cNvSpPr>
          <p:nvPr>
            <p:ph type="subTitle" idx="1"/>
          </p:nvPr>
        </p:nvSpPr>
        <p:spPr>
          <a:xfrm>
            <a:off x="145662" y="4044500"/>
            <a:ext cx="4224038" cy="988746"/>
          </a:xfrm>
          <a:prstGeom prst="rect">
            <a:avLst/>
          </a:prstGeom>
        </p:spPr>
        <p:txBody>
          <a:bodyPr spcFirstLastPara="1" wrap="square" lIns="91425" tIns="91425" rIns="91425" bIns="91425" anchor="t" anchorCtr="0">
            <a:noAutofit/>
          </a:bodyPr>
          <a:lstStyle/>
          <a:p>
            <a:pPr marL="0" indent="0"/>
            <a:r>
              <a:rPr lang="en-US" sz="1200" b="0" dirty="0">
                <a:solidFill>
                  <a:schemeClr val="tx1"/>
                </a:solidFill>
                <a:effectLst/>
                <a:latin typeface="Consolas" panose="020B0609020204030204" pitchFamily="49" charset="0"/>
              </a:rPr>
              <a:t>Here </a:t>
            </a:r>
            <a:r>
              <a:rPr lang="en-US" sz="1200" dirty="0">
                <a:solidFill>
                  <a:schemeClr val="tx1"/>
                </a:solidFill>
                <a:latin typeface="Consolas" panose="020B0609020204030204" pitchFamily="49" charset="0"/>
              </a:rPr>
              <a:t>is a histogram showing how </a:t>
            </a:r>
            <a:r>
              <a:rPr lang="en-US" sz="1200" b="0" dirty="0">
                <a:solidFill>
                  <a:schemeClr val="tx1"/>
                </a:solidFill>
                <a:effectLst/>
                <a:latin typeface="Consolas" panose="020B0609020204030204" pitchFamily="49" charset="0"/>
              </a:rPr>
              <a:t>ratings are distributed across the dataset to identify trends like whether users tend to give higher or lower ratings.</a:t>
            </a:r>
          </a:p>
          <a:p>
            <a:pPr marL="0" lvl="0" indent="0" algn="l" rtl="0">
              <a:spcBef>
                <a:spcPts val="0"/>
              </a:spcBef>
              <a:spcAft>
                <a:spcPts val="0"/>
              </a:spcAft>
              <a:buNone/>
            </a:pPr>
            <a:endParaRPr sz="1100" dirty="0"/>
          </a:p>
        </p:txBody>
      </p:sp>
      <p:cxnSp>
        <p:nvCxnSpPr>
          <p:cNvPr id="359" name="Google Shape;359;p51"/>
          <p:cNvCxnSpPr>
            <a:cxnSpLocks/>
          </p:cNvCxnSpPr>
          <p:nvPr/>
        </p:nvCxnSpPr>
        <p:spPr>
          <a:xfrm>
            <a:off x="4572000" y="841572"/>
            <a:ext cx="0" cy="4191674"/>
          </a:xfrm>
          <a:prstGeom prst="straightConnector1">
            <a:avLst/>
          </a:prstGeom>
          <a:noFill/>
          <a:ln w="19050" cap="flat" cmpd="sng">
            <a:solidFill>
              <a:schemeClr val="dk1"/>
            </a:solidFill>
            <a:prstDash val="solid"/>
            <a:round/>
            <a:headEnd type="none" w="med" len="med"/>
            <a:tailEnd type="none" w="med" len="med"/>
          </a:ln>
        </p:spPr>
      </p:cxnSp>
      <p:pic>
        <p:nvPicPr>
          <p:cNvPr id="5" name="Picture 4">
            <a:extLst>
              <a:ext uri="{FF2B5EF4-FFF2-40B4-BE49-F238E27FC236}">
                <a16:creationId xmlns:a16="http://schemas.microsoft.com/office/drawing/2014/main" id="{0F4ACDF5-373C-790E-0685-401F8D5C4516}"/>
              </a:ext>
            </a:extLst>
          </p:cNvPr>
          <p:cNvPicPr>
            <a:picLocks noChangeAspect="1"/>
          </p:cNvPicPr>
          <p:nvPr/>
        </p:nvPicPr>
        <p:blipFill>
          <a:blip r:embed="rId3"/>
          <a:srcRect l="24071" t="22518" r="20974" b="13329"/>
          <a:stretch/>
        </p:blipFill>
        <p:spPr>
          <a:xfrm>
            <a:off x="4673150" y="1144264"/>
            <a:ext cx="4434273" cy="2814334"/>
          </a:xfrm>
          <a:prstGeom prst="rect">
            <a:avLst/>
          </a:prstGeom>
        </p:spPr>
      </p:pic>
      <p:pic>
        <p:nvPicPr>
          <p:cNvPr id="7" name="Picture 6">
            <a:extLst>
              <a:ext uri="{FF2B5EF4-FFF2-40B4-BE49-F238E27FC236}">
                <a16:creationId xmlns:a16="http://schemas.microsoft.com/office/drawing/2014/main" id="{F651E81B-32EF-A141-C1BB-F0E3A1C04CB4}"/>
              </a:ext>
            </a:extLst>
          </p:cNvPr>
          <p:cNvPicPr>
            <a:picLocks noChangeAspect="1"/>
          </p:cNvPicPr>
          <p:nvPr/>
        </p:nvPicPr>
        <p:blipFill>
          <a:blip r:embed="rId4"/>
          <a:srcRect l="23629" t="28948" r="20620" b="12055"/>
          <a:stretch/>
        </p:blipFill>
        <p:spPr>
          <a:xfrm>
            <a:off x="4052" y="1103626"/>
            <a:ext cx="4507257" cy="2854972"/>
          </a:xfrm>
          <a:prstGeom prst="rect">
            <a:avLst/>
          </a:prstGeom>
        </p:spPr>
      </p:pic>
      <p:sp>
        <p:nvSpPr>
          <p:cNvPr id="10" name="TextBox 9">
            <a:extLst>
              <a:ext uri="{FF2B5EF4-FFF2-40B4-BE49-F238E27FC236}">
                <a16:creationId xmlns:a16="http://schemas.microsoft.com/office/drawing/2014/main" id="{3862393A-CD8B-E074-8DB8-C0551C24D7A9}"/>
              </a:ext>
            </a:extLst>
          </p:cNvPr>
          <p:cNvSpPr txBox="1"/>
          <p:nvPr/>
        </p:nvSpPr>
        <p:spPr>
          <a:xfrm>
            <a:off x="4827722" y="4300781"/>
            <a:ext cx="4170615" cy="646331"/>
          </a:xfrm>
          <a:prstGeom prst="rect">
            <a:avLst/>
          </a:prstGeom>
          <a:noFill/>
        </p:spPr>
        <p:txBody>
          <a:bodyPr wrap="square" rtlCol="0">
            <a:spAutoFit/>
          </a:bodyPr>
          <a:lstStyle/>
          <a:p>
            <a:r>
              <a:rPr lang="en-US" sz="1200" dirty="0">
                <a:solidFill>
                  <a:schemeClr val="tx1"/>
                </a:solidFill>
                <a:latin typeface="Consolas" panose="020B0609020204030204" pitchFamily="49" charset="0"/>
                <a:ea typeface="Calibri Light" panose="020F0302020204030204" pitchFamily="34" charset="0"/>
                <a:cs typeface="Calibri Light" panose="020F0302020204030204" pitchFamily="34" charset="0"/>
              </a:rPr>
              <a:t>Here is a Barplot showing the number of ratings per genre</a:t>
            </a:r>
          </a:p>
          <a:p>
            <a:endParaRPr lang="en-US" sz="1200" dirty="0">
              <a:solidFill>
                <a:srgbClr val="00B0F0"/>
              </a:solidFill>
              <a:latin typeface="Consolas" panose="020B0609020204030204" pitchFamily="49" charset="0"/>
              <a:ea typeface="Calibri Light" panose="020F0302020204030204" pitchFamily="34" charset="0"/>
              <a:cs typeface="Calibri Light" panose="020F03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77461-96E9-DDDB-89CB-F1F124DFF210}"/>
              </a:ext>
            </a:extLst>
          </p:cNvPr>
          <p:cNvSpPr>
            <a:spLocks noGrp="1"/>
          </p:cNvSpPr>
          <p:nvPr>
            <p:ph type="title"/>
          </p:nvPr>
        </p:nvSpPr>
        <p:spPr/>
        <p:txBody>
          <a:bodyPr/>
          <a:lstStyle/>
          <a:p>
            <a:r>
              <a:rPr lang="en-US" b="1" dirty="0">
                <a:solidFill>
                  <a:srgbClr val="569CD6"/>
                </a:solidFill>
                <a:effectLst/>
                <a:latin typeface="Consolas" panose="020B0609020204030204" pitchFamily="49" charset="0"/>
              </a:rPr>
              <a:t>GENRE POPULARITY ANALYSIS</a:t>
            </a:r>
            <a:br>
              <a:rPr lang="en-US" b="0" dirty="0">
                <a:solidFill>
                  <a:srgbClr val="CCCCCC"/>
                </a:solidFill>
                <a:effectLst/>
                <a:latin typeface="Consolas" panose="020B0609020204030204" pitchFamily="49" charset="0"/>
              </a:rPr>
            </a:br>
            <a:endParaRPr lang="en-US" dirty="0"/>
          </a:p>
        </p:txBody>
      </p:sp>
      <p:sp>
        <p:nvSpPr>
          <p:cNvPr id="4" name="Subtitle 3">
            <a:extLst>
              <a:ext uri="{FF2B5EF4-FFF2-40B4-BE49-F238E27FC236}">
                <a16:creationId xmlns:a16="http://schemas.microsoft.com/office/drawing/2014/main" id="{4CAC171E-EFCE-A5EA-7FD1-77C9E83298D8}"/>
              </a:ext>
            </a:extLst>
          </p:cNvPr>
          <p:cNvSpPr>
            <a:spLocks noGrp="1"/>
          </p:cNvSpPr>
          <p:nvPr>
            <p:ph type="subTitle" idx="2"/>
          </p:nvPr>
        </p:nvSpPr>
        <p:spPr>
          <a:xfrm>
            <a:off x="0" y="1702252"/>
            <a:ext cx="4506686" cy="2890157"/>
          </a:xfrm>
        </p:spPr>
        <p:txBody>
          <a:bodyPr/>
          <a:lstStyle/>
          <a:p>
            <a:pPr>
              <a:lnSpc>
                <a:spcPts val="1425"/>
              </a:lnSpc>
            </a:pPr>
            <a:r>
              <a:rPr lang="en-US" b="0" dirty="0">
                <a:solidFill>
                  <a:srgbClr val="CCCCCC"/>
                </a:solidFill>
                <a:effectLst/>
                <a:latin typeface="Consolas" panose="020B0609020204030204" pitchFamily="49" charset="0"/>
              </a:rPr>
              <a:t>This plot shows the number of ratings across different movie genres, with some genres receiving significantly higher </a:t>
            </a:r>
            <a:r>
              <a:rPr lang="en-US" b="1" dirty="0">
                <a:solidFill>
                  <a:schemeClr val="tx1">
                    <a:lumMod val="65000"/>
                  </a:schemeClr>
                </a:solidFill>
                <a:effectLst/>
                <a:latin typeface="Consolas" panose="020B0609020204030204" pitchFamily="49" charset="0"/>
              </a:rPr>
              <a:t>engagement</a:t>
            </a:r>
            <a:r>
              <a:rPr lang="en-US" b="1" dirty="0">
                <a:solidFill>
                  <a:srgbClr val="569CD6"/>
                </a:solidFill>
                <a:effectLst/>
                <a:latin typeface="Consolas" panose="020B0609020204030204" pitchFamily="49" charset="0"/>
              </a:rPr>
              <a:t> </a:t>
            </a:r>
            <a:r>
              <a:rPr lang="en-US" b="0" dirty="0">
                <a:solidFill>
                  <a:srgbClr val="CCCCCC"/>
                </a:solidFill>
                <a:effectLst/>
                <a:latin typeface="Consolas" panose="020B0609020204030204" pitchFamily="49" charset="0"/>
              </a:rPr>
              <a:t>than others.</a:t>
            </a:r>
          </a:p>
          <a:p>
            <a:pPr>
              <a:lnSpc>
                <a:spcPts val="1425"/>
              </a:lnSpc>
            </a:pPr>
            <a:endParaRPr lang="en-US" dirty="0">
              <a:solidFill>
                <a:srgbClr val="CCCCCC"/>
              </a:solidFill>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As observed, genres like drama, comedy action, thriller, and adventure are the most-rated genres while genres like film-noir, musicals, documentary, and western are some of the least-rated genres. </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0" name="Picture 9">
            <a:extLst>
              <a:ext uri="{FF2B5EF4-FFF2-40B4-BE49-F238E27FC236}">
                <a16:creationId xmlns:a16="http://schemas.microsoft.com/office/drawing/2014/main" id="{0B31606F-2CFA-111C-7114-35AB33F5C950}"/>
              </a:ext>
            </a:extLst>
          </p:cNvPr>
          <p:cNvPicPr>
            <a:picLocks noChangeAspect="1"/>
          </p:cNvPicPr>
          <p:nvPr/>
        </p:nvPicPr>
        <p:blipFill>
          <a:blip r:embed="rId2"/>
          <a:srcRect l="20679" t="29980" r="24068" b="6592"/>
          <a:stretch/>
        </p:blipFill>
        <p:spPr>
          <a:xfrm>
            <a:off x="4409268" y="1702252"/>
            <a:ext cx="4602997" cy="3288202"/>
          </a:xfrm>
          <a:prstGeom prst="rect">
            <a:avLst/>
          </a:prstGeom>
        </p:spPr>
      </p:pic>
    </p:spTree>
    <p:extLst>
      <p:ext uri="{BB962C8B-B14F-4D97-AF65-F5344CB8AC3E}">
        <p14:creationId xmlns:p14="http://schemas.microsoft.com/office/powerpoint/2010/main" val="1092036084"/>
      </p:ext>
    </p:extLst>
  </p:cSld>
  <p:clrMapOvr>
    <a:masterClrMapping/>
  </p:clrMapOvr>
</p:sld>
</file>

<file path=ppt/theme/theme1.xml><?xml version="1.0" encoding="utf-8"?>
<a:theme xmlns:a="http://schemas.openxmlformats.org/drawingml/2006/main" name="The Black Death by Slidesgo">
  <a:themeElements>
    <a:clrScheme name="Simple Light">
      <a:dk1>
        <a:srgbClr val="FFFFFF"/>
      </a:dk1>
      <a:lt1>
        <a:srgbClr val="050505"/>
      </a:lt1>
      <a:dk2>
        <a:srgbClr val="E76A28"/>
      </a:dk2>
      <a:lt2>
        <a:srgbClr val="9B5936"/>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991</TotalTime>
  <Words>1124</Words>
  <Application>Microsoft Office PowerPoint</Application>
  <PresentationFormat>On-screen Show (16:9)</PresentationFormat>
  <Paragraphs>90</Paragraphs>
  <Slides>19</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Consolas</vt:lpstr>
      <vt:lpstr>Anaheim</vt:lpstr>
      <vt:lpstr>Agency FB</vt:lpstr>
      <vt:lpstr>Nunito Light</vt:lpstr>
      <vt:lpstr>Bebas Neue</vt:lpstr>
      <vt:lpstr>Barlow</vt:lpstr>
      <vt:lpstr>Algerian</vt:lpstr>
      <vt:lpstr>Baskervville</vt:lpstr>
      <vt:lpstr>Arial</vt:lpstr>
      <vt:lpstr>The Black Death by Slidesgo</vt:lpstr>
      <vt:lpstr>MOVIE RECOMMENDATION SYSTEM </vt:lpstr>
      <vt:lpstr>PowerPoint Presentation</vt:lpstr>
      <vt:lpstr>STAKEHOLDERS</vt:lpstr>
      <vt:lpstr>PowerPoint Presentation</vt:lpstr>
      <vt:lpstr>OUR OBJECTIVES</vt:lpstr>
      <vt:lpstr>DATA SOURCE</vt:lpstr>
      <vt:lpstr>GENERAL WORKFLOW</vt:lpstr>
      <vt:lpstr>1. DATA VISUALIZATION</vt:lpstr>
      <vt:lpstr>GENRE POPULARITY ANALYSIS </vt:lpstr>
      <vt:lpstr>PowerPoint Presentation</vt:lpstr>
      <vt:lpstr>MOST-RATED AND TOP-RATED MOVIES</vt:lpstr>
      <vt:lpstr>Observation</vt:lpstr>
      <vt:lpstr>CORRELATION ANALYSIS BETWEEN USER ACTIVITY AND RATINGS </vt:lpstr>
      <vt:lpstr>RATING TRENDS OVERTIME </vt:lpstr>
      <vt:lpstr>Visualizing sparcity in ratings </vt:lpstr>
      <vt:lpstr>CONCLUSION </vt:lpstr>
      <vt:lpstr>RECOMMENDATIONS </vt:lpstr>
      <vt:lpstr>PowerPoint Presentation</vt:lpstr>
      <vt:lpstr> 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daniel muturi</cp:lastModifiedBy>
  <cp:revision>1</cp:revision>
  <dcterms:modified xsi:type="dcterms:W3CDTF">2025-01-26T10:06:48Z</dcterms:modified>
</cp:coreProperties>
</file>